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notesMasterIdLst>
    <p:notesMasterId r:id="rId14"/>
  </p:notesMasterIdLst>
  <p:sldIdLst>
    <p:sldId id="1823" r:id="rId2"/>
    <p:sldId id="429" r:id="rId3"/>
    <p:sldId id="1829" r:id="rId4"/>
    <p:sldId id="1833" r:id="rId5"/>
    <p:sldId id="434" r:id="rId6"/>
    <p:sldId id="1832" r:id="rId7"/>
    <p:sldId id="1834" r:id="rId8"/>
    <p:sldId id="1831" r:id="rId9"/>
    <p:sldId id="1824" r:id="rId10"/>
    <p:sldId id="1828" r:id="rId11"/>
    <p:sldId id="1827" r:id="rId12"/>
    <p:sldId id="1825" r:id="rId13"/>
  </p:sldIdLst>
  <p:sldSz cx="12192000" cy="6858000"/>
  <p:notesSz cx="6888163" cy="100203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191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hi Nachmani" initials="NN" lastIdx="2" clrIdx="0">
    <p:extLst>
      <p:ext uri="{19B8F6BF-5375-455C-9EA6-DF929625EA0E}">
        <p15:presenceInfo xmlns:p15="http://schemas.microsoft.com/office/powerpoint/2012/main" userId="f9413ac82b51507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1E71"/>
    <a:srgbClr val="800000"/>
    <a:srgbClr val="A50021"/>
    <a:srgbClr val="CC0000"/>
    <a:srgbClr val="FF3300"/>
    <a:srgbClr val="820000"/>
    <a:srgbClr val="9933FF"/>
    <a:srgbClr val="DAA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27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378" y="108"/>
      </p:cViewPr>
      <p:guideLst>
        <p:guide orient="horz" pos="2115"/>
        <p:guide pos="191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1CF37D-774A-4FEC-8683-2096BFB9699C}" type="datetimeFigureOut">
              <a:rPr lang="de-DE" smtClean="0"/>
              <a:t>29.07.2021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822825"/>
            <a:ext cx="5510213" cy="3944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865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075" y="951865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E7546D-3456-425C-85B2-D793AB15F7C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6627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A203FF-AD11-445C-88FC-9FAAD2E7C20C}" type="slidenum">
              <a:rPr kumimoji="0" lang="he-IL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106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7AF29-FCBD-4204-AA3E-6F482FFFAE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9310" y="1122362"/>
            <a:ext cx="8518689" cy="2440969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480B92-8984-48FE-AB00-B03D41F8E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49310" y="3602037"/>
            <a:ext cx="8518689" cy="169277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032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BD2F9-9C72-46F7-AA2A-62422AE30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badi Extra Light" panose="020B02040201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de-DE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D3B7DC1-CDD1-4618-9B01-C2256565DD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304925"/>
            <a:ext cx="10057664" cy="4377440"/>
          </a:xfrm>
        </p:spPr>
        <p:txBody>
          <a:bodyPr/>
          <a:lstStyle>
            <a:lvl1pPr marL="538163" indent="-538163" algn="l" rtl="0">
              <a:lnSpc>
                <a:spcPct val="130000"/>
              </a:lnSpc>
              <a:buSzPct val="120000"/>
              <a:buFontTx/>
              <a:buBlip>
                <a:blip r:embed="rId2"/>
              </a:buBlip>
              <a:defRPr/>
            </a:lvl1pPr>
            <a:lvl2pPr marL="896938" indent="-439738" algn="l" rtl="0">
              <a:lnSpc>
                <a:spcPct val="130000"/>
              </a:lnSpc>
              <a:buSzPct val="120000"/>
              <a:buFontTx/>
              <a:buBlip>
                <a:blip r:embed="rId2"/>
              </a:buBlip>
              <a:defRPr/>
            </a:lvl2pPr>
            <a:lvl3pPr marL="1341438" indent="-427038" algn="l" rtl="0">
              <a:lnSpc>
                <a:spcPct val="130000"/>
              </a:lnSpc>
              <a:buSzPct val="120000"/>
              <a:buFontTx/>
              <a:buBlip>
                <a:blip r:embed="rId2"/>
              </a:buBlip>
              <a:defRPr/>
            </a:lvl3pPr>
            <a:lvl4pPr marL="1793875" indent="-422275" algn="l" rtl="0">
              <a:lnSpc>
                <a:spcPct val="130000"/>
              </a:lnSpc>
              <a:buSzPct val="120000"/>
              <a:buFontTx/>
              <a:buBlip>
                <a:blip r:embed="rId2"/>
              </a:buBlip>
              <a:defRPr/>
            </a:lvl4pPr>
            <a:lvl5pPr marL="2238375" indent="-409575" algn="l" rtl="0">
              <a:lnSpc>
                <a:spcPct val="130000"/>
              </a:lnSpc>
              <a:buSzPct val="12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3438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143A6-265B-4A3E-9206-A5BA748FB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883" y="1282045"/>
            <a:ext cx="9320687" cy="247915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de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0B0A8F-9DCF-42C3-A12D-663D523516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39883" y="3984645"/>
            <a:ext cx="9320687" cy="130372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F288C-6000-4862-8923-4C086788C7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1CDD73E-44F6-4E61-A44C-9FCC07FA9CEF}" type="datetimeFigureOut">
              <a:rPr lang="he-IL" smtClean="0"/>
              <a:t>כ'/אב/תשפ"א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5A143-3579-4993-8091-7E6D07AE0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686103-85A0-4B10-8EB1-42F5B6828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35A5D9-3B1E-4B35-9671-14C12FFEE9C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48701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B6521-504C-48C8-A700-7E10DEC0E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B40CF-DD6E-421C-BD11-1CC6CF9822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94324" y="1875934"/>
            <a:ext cx="4268772" cy="33465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063317-90D0-4838-A4D7-C4F0C04C43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51250" y="1875934"/>
            <a:ext cx="4268772" cy="3346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5650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FE7200BA-EB36-4C15-81D0-DE02811D5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337" y="122237"/>
            <a:ext cx="10971327" cy="7693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/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53484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FE7200BA-EB36-4C15-81D0-DE02811D5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337" y="122237"/>
            <a:ext cx="10971327" cy="7693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/>
            </a:lvl1pPr>
          </a:lstStyle>
          <a:p>
            <a:pPr lvl="0" algn="ctr"/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74C52EE-BAE7-45B7-8BE8-66703B516121}"/>
              </a:ext>
            </a:extLst>
          </p:cNvPr>
          <p:cNvSpPr/>
          <p:nvPr userDrawn="1"/>
        </p:nvSpPr>
        <p:spPr>
          <a:xfrm>
            <a:off x="0" y="2136449"/>
            <a:ext cx="5024927" cy="47215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78196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-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5387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5.png"/><Relationship Id="rId18" Type="http://schemas.openxmlformats.org/officeDocument/2006/relationships/image" Target="../media/image10.png"/><Relationship Id="rId26" Type="http://schemas.openxmlformats.org/officeDocument/2006/relationships/image" Target="../media/image18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svg"/><Relationship Id="rId17" Type="http://schemas.openxmlformats.org/officeDocument/2006/relationships/image" Target="../media/image9.png"/><Relationship Id="rId25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.png"/><Relationship Id="rId20" Type="http://schemas.openxmlformats.org/officeDocument/2006/relationships/image" Target="../media/image1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24" Type="http://schemas.openxmlformats.org/officeDocument/2006/relationships/image" Target="../media/image16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7.svg"/><Relationship Id="rId23" Type="http://schemas.openxmlformats.org/officeDocument/2006/relationships/image" Target="../media/image15.png"/><Relationship Id="rId28" Type="http://schemas.openxmlformats.org/officeDocument/2006/relationships/image" Target="../media/image20.png"/><Relationship Id="rId10" Type="http://schemas.openxmlformats.org/officeDocument/2006/relationships/image" Target="../media/image2.png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Relationship Id="rId14" Type="http://schemas.openxmlformats.org/officeDocument/2006/relationships/image" Target="../media/image6.png"/><Relationship Id="rId22" Type="http://schemas.openxmlformats.org/officeDocument/2006/relationships/image" Target="../media/image14.png"/><Relationship Id="rId27" Type="http://schemas.openxmlformats.org/officeDocument/2006/relationships/image" Target="../media/image1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CCA7DE-E06E-47FD-B942-52A8B3536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337" y="122237"/>
            <a:ext cx="10971327" cy="7693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/>
            <a:r>
              <a:rPr lang="en-US" dirty="0"/>
              <a:t>Click to edit Master title style</a:t>
            </a:r>
            <a:endParaRPr lang="de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FE07C9-EBCB-4B61-B604-BDF0017ED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8" y="1304925"/>
            <a:ext cx="10057646" cy="4323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38163" lvl="0" indent="-538163">
              <a:lnSpc>
                <a:spcPct val="130000"/>
              </a:lnSpc>
              <a:buSzPct val="120000"/>
              <a:buFontTx/>
              <a:buBlip>
                <a:blip r:embed="rId9"/>
              </a:buBlip>
            </a:pPr>
            <a:r>
              <a:rPr lang="en-US" dirty="0"/>
              <a:t>Click to edit Master text styles</a:t>
            </a:r>
          </a:p>
          <a:p>
            <a:pPr marL="896938" lvl="1" indent="-439738">
              <a:lnSpc>
                <a:spcPct val="130000"/>
              </a:lnSpc>
              <a:buSzPct val="120000"/>
              <a:buFontTx/>
              <a:buBlip>
                <a:blip r:embed="rId9"/>
              </a:buBlip>
            </a:pPr>
            <a:r>
              <a:rPr lang="en-US" dirty="0"/>
              <a:t>Second level</a:t>
            </a:r>
          </a:p>
          <a:p>
            <a:pPr marL="1341438" lvl="2" indent="-427038">
              <a:lnSpc>
                <a:spcPct val="130000"/>
              </a:lnSpc>
              <a:buSzPct val="120000"/>
              <a:buFontTx/>
              <a:buBlip>
                <a:blip r:embed="rId9"/>
              </a:buBlip>
            </a:pPr>
            <a:r>
              <a:rPr lang="en-US" dirty="0"/>
              <a:t>Third level</a:t>
            </a:r>
          </a:p>
          <a:p>
            <a:pPr marL="1793875" lvl="3" indent="-422275">
              <a:lnSpc>
                <a:spcPct val="130000"/>
              </a:lnSpc>
              <a:buSzPct val="120000"/>
              <a:buFontTx/>
              <a:buBlip>
                <a:blip r:embed="rId9"/>
              </a:buBlip>
            </a:pPr>
            <a:r>
              <a:rPr lang="en-US" dirty="0"/>
              <a:t>Fourth level</a:t>
            </a:r>
          </a:p>
          <a:p>
            <a:pPr marL="2238375" lvl="4" indent="-409575">
              <a:lnSpc>
                <a:spcPct val="130000"/>
              </a:lnSpc>
              <a:buSzPct val="120000"/>
              <a:buFontTx/>
              <a:buBlip>
                <a:blip r:embed="rId9"/>
              </a:buBlip>
            </a:pPr>
            <a:r>
              <a:rPr lang="en-US" dirty="0"/>
              <a:t>Fifth level</a:t>
            </a:r>
            <a:endParaRPr lang="de-DE" dirty="0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8BDB5426-864E-491E-B695-16252AC528FF}"/>
              </a:ext>
            </a:extLst>
          </p:cNvPr>
          <p:cNvSpPr/>
          <p:nvPr/>
        </p:nvSpPr>
        <p:spPr>
          <a:xfrm>
            <a:off x="91299" y="6289049"/>
            <a:ext cx="3662707" cy="476072"/>
          </a:xfrm>
          <a:prstGeom prst="roundRect">
            <a:avLst>
              <a:gd name="adj" fmla="val 50000"/>
            </a:avLst>
          </a:prstGeom>
          <a:noFill/>
          <a:ln w="101600" cmpd="sng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8" name="Picture 8" descr="WebApps">
            <a:extLst>
              <a:ext uri="{FF2B5EF4-FFF2-40B4-BE49-F238E27FC236}">
                <a16:creationId xmlns:a16="http://schemas.microsoft.com/office/drawing/2014/main" id="{2A623AC0-EB30-44AB-AD1A-CAD7A4DE0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872" y="3757729"/>
            <a:ext cx="344074" cy="344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F8F03282-500A-4D69-A45F-35F103201299}"/>
              </a:ext>
            </a:extLst>
          </p:cNvPr>
          <p:cNvGrpSpPr>
            <a:grpSpLocks noChangeAspect="1"/>
          </p:cNvGrpSpPr>
          <p:nvPr/>
        </p:nvGrpSpPr>
        <p:grpSpPr>
          <a:xfrm rot="5400000">
            <a:off x="531875" y="5545245"/>
            <a:ext cx="235589" cy="147182"/>
            <a:chOff x="6520939" y="3851487"/>
            <a:chExt cx="767563" cy="333723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0D232B82-3908-4AEC-A33C-3FF796685029}"/>
                </a:ext>
              </a:extLst>
            </p:cNvPr>
            <p:cNvCxnSpPr/>
            <p:nvPr/>
          </p:nvCxnSpPr>
          <p:spPr>
            <a:xfrm>
              <a:off x="6681126" y="3851487"/>
              <a:ext cx="607376" cy="0"/>
            </a:xfrm>
            <a:prstGeom prst="line">
              <a:avLst/>
            </a:prstGeom>
            <a:ln w="38100" cap="rnd"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1242BC6E-E7FA-43BC-A868-053FCEFF8861}"/>
                </a:ext>
              </a:extLst>
            </p:cNvPr>
            <p:cNvCxnSpPr/>
            <p:nvPr/>
          </p:nvCxnSpPr>
          <p:spPr>
            <a:xfrm>
              <a:off x="6681126" y="4185210"/>
              <a:ext cx="607376" cy="0"/>
            </a:xfrm>
            <a:prstGeom prst="line">
              <a:avLst/>
            </a:prstGeom>
            <a:ln w="38100" cap="rnd"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7BB4C87A-EC9A-4927-BAB2-D89F6245B5F3}"/>
                </a:ext>
              </a:extLst>
            </p:cNvPr>
            <p:cNvCxnSpPr>
              <a:cxnSpLocks/>
            </p:cNvCxnSpPr>
            <p:nvPr/>
          </p:nvCxnSpPr>
          <p:spPr>
            <a:xfrm>
              <a:off x="6520939" y="4018348"/>
              <a:ext cx="413817" cy="0"/>
            </a:xfrm>
            <a:prstGeom prst="line">
              <a:avLst/>
            </a:prstGeom>
            <a:ln w="38100" cap="rnd"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0" name="Graphic 49">
            <a:extLst>
              <a:ext uri="{FF2B5EF4-FFF2-40B4-BE49-F238E27FC236}">
                <a16:creationId xmlns:a16="http://schemas.microsoft.com/office/drawing/2014/main" id="{D26B2EA5-DC75-4B81-BC60-9778D63CA74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69826" y="6375833"/>
            <a:ext cx="302505" cy="302504"/>
          </a:xfrm>
          <a:prstGeom prst="rect">
            <a:avLst/>
          </a:prstGeom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EE8EE6A5-E4A5-4DA9-9D18-ABA4D40C747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71209" y="6375833"/>
            <a:ext cx="302505" cy="302504"/>
          </a:xfrm>
          <a:prstGeom prst="rect">
            <a:avLst/>
          </a:prstGeom>
        </p:spPr>
      </p:pic>
      <p:pic>
        <p:nvPicPr>
          <p:cNvPr id="52" name="Graphic 51">
            <a:extLst>
              <a:ext uri="{FF2B5EF4-FFF2-40B4-BE49-F238E27FC236}">
                <a16:creationId xmlns:a16="http://schemas.microsoft.com/office/drawing/2014/main" id="{DB14C55B-792E-4BB2-ABA7-D77A41B1976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72591" y="6375833"/>
            <a:ext cx="302505" cy="302504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7EAFD8D2-20B2-4E1F-A0F8-9C54D077642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675354" y="6375833"/>
            <a:ext cx="302505" cy="302504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90BCCE3C-7CCC-4451-AF6C-C5652BC2477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073972" y="6375833"/>
            <a:ext cx="302505" cy="302504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61C30E55-2D62-46A9-8137-E1E487C9EC0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76736" y="6375833"/>
            <a:ext cx="302505" cy="302504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761BBF6F-9A81-44B4-AAA8-85D1BB688E81}"/>
              </a:ext>
            </a:extLst>
          </p:cNvPr>
          <p:cNvGrpSpPr>
            <a:grpSpLocks noChangeAspect="1"/>
          </p:cNvGrpSpPr>
          <p:nvPr/>
        </p:nvGrpSpPr>
        <p:grpSpPr>
          <a:xfrm>
            <a:off x="2675354" y="5966390"/>
            <a:ext cx="235589" cy="147181"/>
            <a:chOff x="6520939" y="3851487"/>
            <a:chExt cx="767563" cy="333723"/>
          </a:xfrm>
        </p:grpSpPr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4D4E1446-1EC1-41FE-937B-DC4C77BCC4BB}"/>
                </a:ext>
              </a:extLst>
            </p:cNvPr>
            <p:cNvCxnSpPr/>
            <p:nvPr/>
          </p:nvCxnSpPr>
          <p:spPr>
            <a:xfrm>
              <a:off x="6681126" y="3851487"/>
              <a:ext cx="607376" cy="0"/>
            </a:xfrm>
            <a:prstGeom prst="line">
              <a:avLst/>
            </a:prstGeom>
            <a:ln w="38100" cap="rnd"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20455F2-F658-464B-9C7E-DCD59A3F6BB0}"/>
                </a:ext>
              </a:extLst>
            </p:cNvPr>
            <p:cNvCxnSpPr/>
            <p:nvPr/>
          </p:nvCxnSpPr>
          <p:spPr>
            <a:xfrm>
              <a:off x="6681126" y="4185210"/>
              <a:ext cx="607376" cy="0"/>
            </a:xfrm>
            <a:prstGeom prst="line">
              <a:avLst/>
            </a:prstGeom>
            <a:ln w="38100" cap="rnd"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5F68A02-55ED-45AB-821C-4ADF07FDFE59}"/>
                </a:ext>
              </a:extLst>
            </p:cNvPr>
            <p:cNvCxnSpPr>
              <a:cxnSpLocks/>
            </p:cNvCxnSpPr>
            <p:nvPr/>
          </p:nvCxnSpPr>
          <p:spPr>
            <a:xfrm>
              <a:off x="6520939" y="4018348"/>
              <a:ext cx="413817" cy="0"/>
            </a:xfrm>
            <a:prstGeom prst="line">
              <a:avLst/>
            </a:prstGeom>
            <a:ln w="38100" cap="rnd"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0" name="Picture 6" descr="Microsoft Visio - Wikipedia">
            <a:extLst>
              <a:ext uri="{FF2B5EF4-FFF2-40B4-BE49-F238E27FC236}">
                <a16:creationId xmlns:a16="http://schemas.microsoft.com/office/drawing/2014/main" id="{26246029-BD0D-427D-8729-3486F33A2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175" y="3560073"/>
            <a:ext cx="320975" cy="3057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Graphic 60">
            <a:extLst>
              <a:ext uri="{FF2B5EF4-FFF2-40B4-BE49-F238E27FC236}">
                <a16:creationId xmlns:a16="http://schemas.microsoft.com/office/drawing/2014/main" id="{51F7FE90-2850-4911-9083-1C2259983D6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flipV="1">
            <a:off x="259835" y="4898311"/>
            <a:ext cx="788497" cy="621542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0A33713C-1819-4816-9640-282040FFEA4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8919" y="2966370"/>
            <a:ext cx="320975" cy="32097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3" name="Picture 2">
            <a:extLst>
              <a:ext uri="{FF2B5EF4-FFF2-40B4-BE49-F238E27FC236}">
                <a16:creationId xmlns:a16="http://schemas.microsoft.com/office/drawing/2014/main" id="{BB7CF13D-FD81-4F0C-8191-DCD1A2647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24" y="3179244"/>
            <a:ext cx="320975" cy="29851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 descr="Microsoft PowerPoint - Wikipedia">
            <a:extLst>
              <a:ext uri="{FF2B5EF4-FFF2-40B4-BE49-F238E27FC236}">
                <a16:creationId xmlns:a16="http://schemas.microsoft.com/office/drawing/2014/main" id="{AD721DB8-0727-4E4C-AD79-C02518D4D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19" y="3369659"/>
            <a:ext cx="320975" cy="29851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C4B8EB4E-4456-474E-AE70-8327A4433EB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59835" y="3870974"/>
            <a:ext cx="788497" cy="621542"/>
          </a:xfrm>
          <a:prstGeom prst="rect">
            <a:avLst/>
          </a:prstGeom>
        </p:spPr>
      </p:pic>
      <p:grpSp>
        <p:nvGrpSpPr>
          <p:cNvPr id="66" name="Group 65">
            <a:extLst>
              <a:ext uri="{FF2B5EF4-FFF2-40B4-BE49-F238E27FC236}">
                <a16:creationId xmlns:a16="http://schemas.microsoft.com/office/drawing/2014/main" id="{E87FD497-C85B-4CA0-90C9-F3E88A67D999}"/>
              </a:ext>
            </a:extLst>
          </p:cNvPr>
          <p:cNvGrpSpPr/>
          <p:nvPr/>
        </p:nvGrpSpPr>
        <p:grpSpPr>
          <a:xfrm>
            <a:off x="185995" y="4305580"/>
            <a:ext cx="936176" cy="936173"/>
            <a:chOff x="6096000" y="2987252"/>
            <a:chExt cx="1260000" cy="1260000"/>
          </a:xfrm>
        </p:grpSpPr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25A1E949-E66E-4113-934F-026792A2F6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96000" y="2987252"/>
              <a:ext cx="1260000" cy="126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77" name="Graphic 76">
              <a:extLst>
                <a:ext uri="{FF2B5EF4-FFF2-40B4-BE49-F238E27FC236}">
                  <a16:creationId xmlns:a16="http://schemas.microsoft.com/office/drawing/2014/main" id="{EC375ED7-B9B4-4536-898A-A3AC9B905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6205446" y="3096698"/>
              <a:ext cx="1041108" cy="1041108"/>
            </a:xfrm>
            <a:prstGeom prst="rect">
              <a:avLst/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9516B3CF-BAF5-40A3-994D-D246326EE1D6}"/>
              </a:ext>
            </a:extLst>
          </p:cNvPr>
          <p:cNvGrpSpPr>
            <a:grpSpLocks noChangeAspect="1"/>
          </p:cNvGrpSpPr>
          <p:nvPr/>
        </p:nvGrpSpPr>
        <p:grpSpPr>
          <a:xfrm rot="5400000">
            <a:off x="315985" y="2806221"/>
            <a:ext cx="246842" cy="172640"/>
            <a:chOff x="6520939" y="3851487"/>
            <a:chExt cx="767563" cy="333723"/>
          </a:xfrm>
        </p:grpSpPr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32A8CD0F-C64F-4137-A92C-C50B6BE789B8}"/>
                </a:ext>
              </a:extLst>
            </p:cNvPr>
            <p:cNvCxnSpPr/>
            <p:nvPr/>
          </p:nvCxnSpPr>
          <p:spPr>
            <a:xfrm>
              <a:off x="6681126" y="3851487"/>
              <a:ext cx="607376" cy="0"/>
            </a:xfrm>
            <a:prstGeom prst="line">
              <a:avLst/>
            </a:prstGeom>
            <a:ln w="38100" cap="rnd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57EFA428-DBAC-4E2C-B065-1585BD3112AC}"/>
                </a:ext>
              </a:extLst>
            </p:cNvPr>
            <p:cNvCxnSpPr/>
            <p:nvPr/>
          </p:nvCxnSpPr>
          <p:spPr>
            <a:xfrm>
              <a:off x="6681126" y="4185210"/>
              <a:ext cx="607376" cy="0"/>
            </a:xfrm>
            <a:prstGeom prst="line">
              <a:avLst/>
            </a:prstGeom>
            <a:ln w="38100" cap="rnd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C2EACC84-5493-483F-9BF1-CF0A64F68DE3}"/>
                </a:ext>
              </a:extLst>
            </p:cNvPr>
            <p:cNvCxnSpPr>
              <a:cxnSpLocks/>
            </p:cNvCxnSpPr>
            <p:nvPr/>
          </p:nvCxnSpPr>
          <p:spPr>
            <a:xfrm>
              <a:off x="6520939" y="4018348"/>
              <a:ext cx="413817" cy="0"/>
            </a:xfrm>
            <a:prstGeom prst="line">
              <a:avLst/>
            </a:prstGeom>
            <a:ln w="38100" cap="rnd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3A54AE8-3FE4-4B2D-94D4-A0F17B6A44F6}"/>
              </a:ext>
            </a:extLst>
          </p:cNvPr>
          <p:cNvGrpSpPr>
            <a:grpSpLocks noChangeAspect="1"/>
          </p:cNvGrpSpPr>
          <p:nvPr/>
        </p:nvGrpSpPr>
        <p:grpSpPr>
          <a:xfrm rot="5400000">
            <a:off x="760656" y="3005096"/>
            <a:ext cx="246842" cy="172640"/>
            <a:chOff x="6520939" y="3851487"/>
            <a:chExt cx="767563" cy="333723"/>
          </a:xfrm>
        </p:grpSpPr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093031D8-F1EB-4CD4-AA15-444AE0D15B0A}"/>
                </a:ext>
              </a:extLst>
            </p:cNvPr>
            <p:cNvCxnSpPr/>
            <p:nvPr/>
          </p:nvCxnSpPr>
          <p:spPr>
            <a:xfrm>
              <a:off x="6681126" y="3851487"/>
              <a:ext cx="607376" cy="0"/>
            </a:xfrm>
            <a:prstGeom prst="line">
              <a:avLst/>
            </a:prstGeom>
            <a:ln w="38100" cap="rnd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B91EA79A-0349-420D-80DB-1D18CB39BB73}"/>
                </a:ext>
              </a:extLst>
            </p:cNvPr>
            <p:cNvCxnSpPr/>
            <p:nvPr/>
          </p:nvCxnSpPr>
          <p:spPr>
            <a:xfrm>
              <a:off x="6681126" y="4185210"/>
              <a:ext cx="607376" cy="0"/>
            </a:xfrm>
            <a:prstGeom prst="line">
              <a:avLst/>
            </a:prstGeom>
            <a:ln w="38100" cap="rnd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223C4E9B-1E37-4053-8076-63F3A8CC20A4}"/>
                </a:ext>
              </a:extLst>
            </p:cNvPr>
            <p:cNvCxnSpPr>
              <a:cxnSpLocks/>
            </p:cNvCxnSpPr>
            <p:nvPr/>
          </p:nvCxnSpPr>
          <p:spPr>
            <a:xfrm>
              <a:off x="6520939" y="4018348"/>
              <a:ext cx="413817" cy="0"/>
            </a:xfrm>
            <a:prstGeom prst="line">
              <a:avLst/>
            </a:prstGeom>
            <a:ln w="38100" cap="rnd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F5A4E322-98B3-46AD-BFC8-2B74A1625EF2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10719409" y="6399514"/>
            <a:ext cx="1381292" cy="378374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736008BA-434F-454C-9D72-DC49BB4018C0}"/>
              </a:ext>
            </a:extLst>
          </p:cNvPr>
          <p:cNvGrpSpPr/>
          <p:nvPr userDrawn="1"/>
        </p:nvGrpSpPr>
        <p:grpSpPr>
          <a:xfrm>
            <a:off x="1048332" y="5902691"/>
            <a:ext cx="282745" cy="322442"/>
            <a:chOff x="1611858" y="5073444"/>
            <a:chExt cx="427574" cy="471552"/>
          </a:xfrm>
        </p:grpSpPr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2A134421-A4E6-405A-9A5B-F3DE16CBC2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1858" y="5073444"/>
              <a:ext cx="354303" cy="354303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F11FAA44-CE7B-41D9-8A70-F06E96965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4934" y="5310498"/>
              <a:ext cx="234498" cy="234498"/>
            </a:xfrm>
            <a:prstGeom prst="rect">
              <a:avLst/>
            </a:prstGeom>
          </p:spPr>
        </p:pic>
      </p:grpSp>
      <p:pic>
        <p:nvPicPr>
          <p:cNvPr id="85" name="Picture 84">
            <a:extLst>
              <a:ext uri="{FF2B5EF4-FFF2-40B4-BE49-F238E27FC236}">
                <a16:creationId xmlns:a16="http://schemas.microsoft.com/office/drawing/2014/main" id="{BAE465B0-8D89-412D-938E-CE4683A003C2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018" y="5897461"/>
            <a:ext cx="224051" cy="241106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34F07E28-4986-4633-8901-C3E76A5D1EB4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043" y="6037931"/>
            <a:ext cx="148290" cy="159578"/>
          </a:xfrm>
          <a:prstGeom prst="rect">
            <a:avLst/>
          </a:prstGeom>
        </p:spPr>
      </p:pic>
      <p:grpSp>
        <p:nvGrpSpPr>
          <p:cNvPr id="87" name="Group 86">
            <a:extLst>
              <a:ext uri="{FF2B5EF4-FFF2-40B4-BE49-F238E27FC236}">
                <a16:creationId xmlns:a16="http://schemas.microsoft.com/office/drawing/2014/main" id="{115CB461-D949-4194-826E-38F92935ECCC}"/>
              </a:ext>
            </a:extLst>
          </p:cNvPr>
          <p:cNvGrpSpPr/>
          <p:nvPr userDrawn="1"/>
        </p:nvGrpSpPr>
        <p:grpSpPr>
          <a:xfrm>
            <a:off x="525725" y="5751811"/>
            <a:ext cx="272030" cy="320460"/>
            <a:chOff x="3657905" y="5073443"/>
            <a:chExt cx="416624" cy="443138"/>
          </a:xfrm>
        </p:grpSpPr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CD73D61E-9AAD-4EBE-BEC6-BA7245C20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7905" y="5073443"/>
              <a:ext cx="354303" cy="354303"/>
            </a:xfrm>
            <a:prstGeom prst="rect">
              <a:avLst/>
            </a:prstGeom>
          </p:spPr>
        </p:pic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DE9CC02A-FC2A-479F-B573-279308A0C0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0031" y="5282083"/>
              <a:ext cx="234498" cy="234498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8157F630-F347-4254-BB93-EFAD1F2B10F5}"/>
              </a:ext>
            </a:extLst>
          </p:cNvPr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36231" y="5900880"/>
            <a:ext cx="239685" cy="239685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C0913F92-7941-4A95-90D9-090B3C0BDA02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592" y="6058800"/>
            <a:ext cx="148290" cy="159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519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7" r:id="rId5"/>
    <p:sldLayoutId id="2147483697" r:id="rId6"/>
    <p:sldLayoutId id="2147483698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de-DE" sz="4400" kern="1200">
          <a:solidFill>
            <a:srgbClr val="271E7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badi Extra Light" panose="020B0204020104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800" kern="1200" dirty="0">
          <a:solidFill>
            <a:srgbClr val="271E71"/>
          </a:solidFill>
          <a:latin typeface="Abadi Extra Light" panose="020B0204020104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2400" kern="1200" dirty="0">
          <a:solidFill>
            <a:srgbClr val="271E71"/>
          </a:solidFill>
          <a:latin typeface="Abadi Extra Light" panose="020B0204020104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2000" kern="1200" dirty="0">
          <a:solidFill>
            <a:srgbClr val="271E71"/>
          </a:solidFill>
          <a:latin typeface="Abadi Extra Light" panose="020B0204020104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kern="1200" dirty="0">
          <a:solidFill>
            <a:srgbClr val="271E71"/>
          </a:solidFill>
          <a:latin typeface="Abadi Extra Light" panose="020B0204020104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 dirty="0">
          <a:solidFill>
            <a:srgbClr val="271E71"/>
          </a:solidFill>
          <a:latin typeface="Abadi Extra Light" panose="020B02040201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22" userDrawn="1">
          <p15:clr>
            <a:srgbClr val="F26B43"/>
          </p15:clr>
        </p15:guide>
        <p15:guide id="2" pos="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mailto:sarid@cellesense.com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6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sarid@cellesense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B6E024E-686F-4C50-A6C6-4F8FB5B4639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759258" y="2541008"/>
            <a:ext cx="9845720" cy="17759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sz="3200" b="1" dirty="0">
                <a:latin typeface="Abadi Extra Light" panose="020B0204020104020204" pitchFamily="34" charset="0"/>
                <a:cs typeface="Aharoni" panose="02010803020104030203" pitchFamily="2" charset="-79"/>
              </a:rPr>
              <a:t>DragOnFlow </a:t>
            </a:r>
          </a:p>
          <a:p>
            <a:pPr marL="0" indent="0" algn="ctr">
              <a:buNone/>
            </a:pPr>
            <a:r>
              <a:rPr lang="en-US" altLang="zh-CN" sz="3200" dirty="0">
                <a:latin typeface="Abadi Extra Light" panose="020B0204020104020204" pitchFamily="34" charset="0"/>
                <a:cs typeface="Aharoni" panose="02010803020104030203" pitchFamily="2" charset="-79"/>
              </a:rPr>
              <a:t>D</a:t>
            </a:r>
            <a:r>
              <a:rPr lang="en-US" altLang="zh-CN" sz="3200" dirty="0">
                <a:cs typeface="Aharoni" panose="02010803020104030203" pitchFamily="2" charset="-79"/>
              </a:rPr>
              <a:t>eliver content and transactions by simply drawing a flowchart</a:t>
            </a:r>
            <a:endParaRPr lang="en-US" altLang="zh-CN" sz="3200" dirty="0">
              <a:latin typeface="Abadi Extra Light" panose="020B0204020104020204" pitchFamily="34" charset="0"/>
              <a:cs typeface="Aharoni" panose="02010803020104030203" pitchFamily="2" charset="-79"/>
            </a:endParaRPr>
          </a:p>
          <a:p>
            <a:pPr marL="0" indent="0" algn="ctr">
              <a:buNone/>
            </a:pPr>
            <a:endParaRPr lang="he-IL" sz="3200" dirty="0">
              <a:latin typeface="Abadi Extra Light" panose="020B0204020104020204" pitchFamily="34" charset="0"/>
              <a:cs typeface="Aharoni" panose="02010803020104030203" pitchFamily="2" charset="-79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505B37C-CD64-415B-B99D-C7CC79DF9312}"/>
              </a:ext>
            </a:extLst>
          </p:cNvPr>
          <p:cNvSpPr/>
          <p:nvPr/>
        </p:nvSpPr>
        <p:spPr>
          <a:xfrm>
            <a:off x="3334189" y="4745808"/>
            <a:ext cx="5688000" cy="113691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lnSpc>
                <a:spcPts val="2800"/>
              </a:lnSpc>
              <a:defRPr/>
            </a:pPr>
            <a:r>
              <a:rPr lang="en-US" dirty="0">
                <a:latin typeface="Avenir Next LT Pro" panose="020B0504020202020204" pitchFamily="34" charset="0"/>
                <a:cs typeface="Heebo" panose="00000500000000000000" pitchFamily="2" charset="-79"/>
                <a:hlinkClick r:id="rId2"/>
              </a:rPr>
              <a:t>sarid@cellesense.com</a:t>
            </a:r>
            <a:endParaRPr lang="en-US" dirty="0">
              <a:latin typeface="Avenir Next LT Pro" panose="020B0504020202020204" pitchFamily="34" charset="0"/>
              <a:cs typeface="Heebo" panose="00000500000000000000" pitchFamily="2" charset="-79"/>
            </a:endParaRPr>
          </a:p>
          <a:p>
            <a:pPr lvl="0" algn="ctr">
              <a:lnSpc>
                <a:spcPts val="2800"/>
              </a:lnSpc>
              <a:defRPr/>
            </a:pPr>
            <a:r>
              <a:rPr lang="en-US" dirty="0">
                <a:latin typeface="Avenir Next LT Pro" panose="020B0504020202020204" pitchFamily="34" charset="0"/>
                <a:cs typeface="Heebo" panose="00000500000000000000" pitchFamily="2" charset="-79"/>
              </a:rPr>
              <a:t>+972 3 604 3350</a:t>
            </a:r>
          </a:p>
          <a:p>
            <a:pPr lvl="0" algn="ctr">
              <a:lnSpc>
                <a:spcPts val="2800"/>
              </a:lnSpc>
              <a:defRPr/>
            </a:pPr>
            <a:r>
              <a:rPr lang="en-US" dirty="0">
                <a:latin typeface="Avenir Next LT Pro" panose="020B0504020202020204" pitchFamily="34" charset="0"/>
                <a:cs typeface="Heebo" panose="00000500000000000000" pitchFamily="2" charset="-79"/>
              </a:rPr>
              <a:t>+ 972 544 368 961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B0F2AD-07ED-4C6C-A6AF-5F306BA3D4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3292" y="507672"/>
            <a:ext cx="5772956" cy="158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816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>
            <a:extLst>
              <a:ext uri="{FF2B5EF4-FFF2-40B4-BE49-F238E27FC236}">
                <a16:creationId xmlns:a16="http://schemas.microsoft.com/office/drawing/2014/main" id="{1A27D4F7-A0CE-49EE-A168-3BC2D755C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2237"/>
            <a:ext cx="12029229" cy="769372"/>
          </a:xfrm>
        </p:spPr>
        <p:txBody>
          <a:bodyPr>
            <a:normAutofit/>
          </a:bodyPr>
          <a:lstStyle/>
          <a:p>
            <a:r>
              <a:rPr lang="en-US" dirty="0">
                <a:latin typeface="Abadi Extra Light" panose="020B0204020104020204" pitchFamily="34" charset="0"/>
              </a:rPr>
              <a:t>Create an app directly from your flowchart</a:t>
            </a:r>
            <a:endParaRPr lang="he-IL" dirty="0">
              <a:latin typeface="Abadi Extra Light" panose="020B0204020104020204" pitchFamily="34" charset="0"/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7F74B5A-BD41-4BE0-9A78-8CFE87E3F60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884116" y="910758"/>
            <a:ext cx="5690587" cy="1863201"/>
          </a:xfrm>
        </p:spPr>
        <p:txBody>
          <a:bodyPr>
            <a:normAutofit/>
          </a:bodyPr>
          <a:lstStyle/>
          <a:p>
            <a:r>
              <a:rPr lang="en-US" sz="1600" dirty="0">
                <a:latin typeface="Abadi Extra Light" panose="020B0204020104020204" pitchFamily="34" charset="0"/>
              </a:rPr>
              <a:t>Automatically convert a flowchart into a multi channel App.</a:t>
            </a:r>
          </a:p>
          <a:p>
            <a:r>
              <a:rPr lang="en-US" sz="1600" dirty="0">
                <a:latin typeface="Abadi Extra Light" panose="020B0204020104020204" pitchFamily="34" charset="0"/>
              </a:rPr>
              <a:t>Easy and intuitive use:</a:t>
            </a:r>
          </a:p>
          <a:p>
            <a:pPr lvl="1"/>
            <a:r>
              <a:rPr lang="en-US" sz="1400" dirty="0">
                <a:latin typeface="Abadi Extra Light" panose="020B0204020104020204" pitchFamily="34" charset="0"/>
              </a:rPr>
              <a:t>draw a flowchart using known tools</a:t>
            </a:r>
          </a:p>
          <a:p>
            <a:pPr lvl="1"/>
            <a:r>
              <a:rPr lang="en-US" sz="1400" dirty="0">
                <a:latin typeface="Abadi Extra Light" panose="020B0204020104020204" pitchFamily="34" charset="0"/>
              </a:rPr>
              <a:t>upload the drawing into the server </a:t>
            </a:r>
          </a:p>
          <a:p>
            <a:pPr lvl="1"/>
            <a:r>
              <a:rPr lang="en-US" sz="1400" dirty="0">
                <a:latin typeface="Abadi Extra Light" panose="020B0204020104020204" pitchFamily="34" charset="0"/>
              </a:rPr>
              <a:t>your App. is ready to be used</a:t>
            </a:r>
            <a:endParaRPr lang="de-DE" sz="1400" dirty="0">
              <a:latin typeface="Abadi Extra Light" panose="020B0204020104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0BE50B8-33D5-469C-9FC4-0FB8F0CD4C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197" y="2941560"/>
            <a:ext cx="5056471" cy="35976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Untitled">
            <a:hlinkClick r:id="" action="ppaction://media"/>
            <a:extLst>
              <a:ext uri="{FF2B5EF4-FFF2-40B4-BE49-F238E27FC236}">
                <a16:creationId xmlns:a16="http://schemas.microsoft.com/office/drawing/2014/main" id="{F04B4503-C8DB-4C7E-89B4-DF651C03E4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44094" y="1111956"/>
            <a:ext cx="2889324" cy="50418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A350512-A4F9-4194-8133-E2378981F7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43718" y="3276761"/>
            <a:ext cx="4861595" cy="34590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C040B-ADEE-4285-A7D7-C6A24E210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badi Extra Light" panose="020B0204020104020204" pitchFamily="34" charset="0"/>
              </a:rPr>
              <a:t>Simple or Complex – </a:t>
            </a:r>
            <a:r>
              <a:rPr lang="en-US" b="1" dirty="0">
                <a:latin typeface="Abadi Extra Light" panose="020B0204020104020204" pitchFamily="34" charset="0"/>
              </a:rPr>
              <a:t>Drag-On Flow</a:t>
            </a:r>
            <a:r>
              <a:rPr lang="en-US" dirty="0">
                <a:latin typeface="Abadi Extra Light" panose="020B0204020104020204" pitchFamily="34" charset="0"/>
              </a:rPr>
              <a:t> can do it</a:t>
            </a:r>
            <a:endParaRPr lang="he-IL" dirty="0">
              <a:latin typeface="Abadi Extra Light" panose="020B02040201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ED644C-E3AA-4585-A6AE-170FF64D30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0812" y="1168930"/>
            <a:ext cx="8937273" cy="5246146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AF86FB0-290B-43C8-8DD4-6BD4AB19A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5522" y="1951573"/>
            <a:ext cx="1695687" cy="3810532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BE9DAD39-6A5F-4371-B08F-52C66CD8ADA4}"/>
              </a:ext>
            </a:extLst>
          </p:cNvPr>
          <p:cNvSpPr/>
          <p:nvPr/>
        </p:nvSpPr>
        <p:spPr>
          <a:xfrm>
            <a:off x="177308" y="891609"/>
            <a:ext cx="1803634" cy="956345"/>
          </a:xfrm>
          <a:prstGeom prst="wedgeRectCallout">
            <a:avLst>
              <a:gd name="adj1" fmla="val 83696"/>
              <a:gd name="adj2" fmla="val 5343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dirty="0"/>
              <a:t>A single app can include dozens of charts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666286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AB4A7-BBB3-4D68-A2E6-6AB926806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337" y="122237"/>
            <a:ext cx="10971327" cy="769372"/>
          </a:xfrm>
        </p:spPr>
        <p:txBody>
          <a:bodyPr/>
          <a:lstStyle/>
          <a:p>
            <a:r>
              <a:rPr lang="en-US"/>
              <a:t>How does it work?</a:t>
            </a:r>
            <a:endParaRPr lang="aa-ET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CEEB16-1A83-4934-8A69-7CBFE7E11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304925"/>
            <a:ext cx="10057664" cy="4377440"/>
          </a:xfrm>
        </p:spPr>
        <p:txBody>
          <a:bodyPr>
            <a:normAutofit/>
          </a:bodyPr>
          <a:lstStyle/>
          <a:p>
            <a:r>
              <a:rPr lang="en-US"/>
              <a:t>Install the server on premise / private cloud or connect to a cloud</a:t>
            </a:r>
          </a:p>
          <a:p>
            <a:r>
              <a:rPr lang="en-US"/>
              <a:t>Optionally integrate Backoffice API</a:t>
            </a:r>
          </a:p>
          <a:p>
            <a:r>
              <a:rPr lang="en-US"/>
              <a:t>Choose a drawing tool (Visio, Draw.IO…)</a:t>
            </a:r>
          </a:p>
          <a:p>
            <a:r>
              <a:rPr lang="en-US"/>
              <a:t>Draw your flowchart (including your content)</a:t>
            </a:r>
          </a:p>
          <a:p>
            <a:r>
              <a:rPr lang="en-US"/>
              <a:t>Upload it to the server and you are done!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236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F412C-33B5-413C-A5F7-0950A61E7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badi Extra Light" panose="020B0204020104020204" pitchFamily="34" charset="0"/>
              </a:rPr>
              <a:t>How do you build an application?</a:t>
            </a:r>
            <a:endParaRPr lang="aa-ET" dirty="0">
              <a:latin typeface="Abadi Extra Light" panose="020B0204020104020204" pitchFamily="34" charset="0"/>
            </a:endParaRP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6D77517-44AA-45F3-A42D-7BA52CC6F9BD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27804" y="1430786"/>
            <a:ext cx="5362782" cy="5183188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538163" indent="-538163">
              <a:lnSpc>
                <a:spcPct val="130000"/>
              </a:lnSpc>
              <a:buSzPct val="120000"/>
              <a:buBlip>
                <a:blip r:embed="rId4"/>
              </a:buBlip>
            </a:pPr>
            <a:r>
              <a:rPr lang="en-US" dirty="0">
                <a:latin typeface="+mj-lt"/>
              </a:rPr>
              <a:t>Each shape defines a function:</a:t>
            </a:r>
            <a:endParaRPr lang="he-IL" dirty="0">
              <a:latin typeface="+mj-lt"/>
            </a:endParaRPr>
          </a:p>
          <a:p>
            <a:pPr marL="995363" lvl="1" indent="-538163">
              <a:lnSpc>
                <a:spcPct val="130000"/>
              </a:lnSpc>
              <a:buSzPct val="120000"/>
              <a:buBlip>
                <a:blip r:embed="rId4"/>
              </a:buBlip>
            </a:pPr>
            <a:r>
              <a:rPr lang="en-US" dirty="0">
                <a:latin typeface="+mj-lt"/>
              </a:rPr>
              <a:t>Starting point</a:t>
            </a:r>
            <a:endParaRPr lang="he-IL" dirty="0">
              <a:latin typeface="+mj-lt"/>
            </a:endParaRPr>
          </a:p>
          <a:p>
            <a:pPr marL="995363" lvl="1" indent="-538163">
              <a:lnSpc>
                <a:spcPct val="130000"/>
              </a:lnSpc>
              <a:buSzPct val="120000"/>
              <a:buBlip>
                <a:blip r:embed="rId4"/>
              </a:buBlip>
            </a:pPr>
            <a:r>
              <a:rPr lang="en-US" dirty="0">
                <a:latin typeface="+mj-lt"/>
              </a:rPr>
              <a:t>Text</a:t>
            </a:r>
            <a:endParaRPr lang="he-IL" dirty="0">
              <a:latin typeface="+mj-lt"/>
            </a:endParaRPr>
          </a:p>
          <a:p>
            <a:pPr marL="995363" lvl="1" indent="-538163">
              <a:lnSpc>
                <a:spcPct val="130000"/>
              </a:lnSpc>
              <a:buSzPct val="120000"/>
              <a:buBlip>
                <a:blip r:embed="rId4"/>
              </a:buBlip>
            </a:pPr>
            <a:r>
              <a:rPr lang="en-US" dirty="0">
                <a:latin typeface="+mj-lt"/>
              </a:rPr>
              <a:t>Navigation buttons</a:t>
            </a:r>
          </a:p>
          <a:p>
            <a:pPr marL="538163" indent="-538163">
              <a:lnSpc>
                <a:spcPct val="130000"/>
              </a:lnSpc>
              <a:buSzPct val="120000"/>
              <a:buBlip>
                <a:blip r:embed="rId4"/>
              </a:buBlip>
            </a:pPr>
            <a:r>
              <a:rPr lang="en-US" dirty="0">
                <a:latin typeface="+mj-lt"/>
              </a:rPr>
              <a:t>More capabilities: </a:t>
            </a:r>
          </a:p>
          <a:p>
            <a:pPr marL="896938" lvl="1" indent="-439738">
              <a:lnSpc>
                <a:spcPct val="130000"/>
              </a:lnSpc>
              <a:buSzPct val="120000"/>
              <a:buBlip>
                <a:blip r:embed="rId4"/>
              </a:buBlip>
            </a:pPr>
            <a:r>
              <a:rPr lang="en-US" dirty="0">
                <a:latin typeface="+mj-lt"/>
              </a:rPr>
              <a:t>request info and data from users</a:t>
            </a:r>
          </a:p>
          <a:p>
            <a:pPr marL="896938" lvl="1" indent="-439738">
              <a:lnSpc>
                <a:spcPct val="130000"/>
              </a:lnSpc>
              <a:buSzPct val="120000"/>
              <a:buBlip>
                <a:blip r:embed="rId4"/>
              </a:buBlip>
            </a:pPr>
            <a:r>
              <a:rPr lang="en-US" dirty="0">
                <a:latin typeface="+mj-lt"/>
              </a:rPr>
              <a:t>presenting multimedia files</a:t>
            </a:r>
          </a:p>
          <a:p>
            <a:pPr marL="896938" lvl="1" indent="-439738">
              <a:lnSpc>
                <a:spcPct val="130000"/>
              </a:lnSpc>
              <a:buSzPct val="120000"/>
              <a:buBlip>
                <a:blip r:embed="rId4"/>
              </a:buBlip>
            </a:pPr>
            <a:r>
              <a:rPr lang="en-US" dirty="0">
                <a:latin typeface="+mj-lt"/>
              </a:rPr>
              <a:t>search</a:t>
            </a:r>
          </a:p>
          <a:p>
            <a:pPr marL="896938" lvl="1" indent="-439738">
              <a:lnSpc>
                <a:spcPct val="130000"/>
              </a:lnSpc>
              <a:buSzPct val="120000"/>
              <a:buBlip>
                <a:blip r:embed="rId4"/>
              </a:buBlip>
            </a:pPr>
            <a:r>
              <a:rPr lang="en-US" dirty="0">
                <a:latin typeface="+mj-lt"/>
              </a:rPr>
              <a:t>terms of use</a:t>
            </a:r>
          </a:p>
          <a:p>
            <a:pPr marL="896938" lvl="1" indent="-439738">
              <a:lnSpc>
                <a:spcPct val="130000"/>
              </a:lnSpc>
              <a:buSzPct val="120000"/>
              <a:buBlip>
                <a:blip r:embed="rId4"/>
              </a:buBlip>
            </a:pPr>
            <a:r>
              <a:rPr lang="en-US" dirty="0">
                <a:latin typeface="+mj-lt"/>
              </a:rPr>
              <a:t>execution of services in other systems</a:t>
            </a:r>
            <a:endParaRPr lang="he-IL" dirty="0">
              <a:latin typeface="+mj-lt"/>
            </a:endParaRPr>
          </a:p>
        </p:txBody>
      </p:sp>
      <p:pic>
        <p:nvPicPr>
          <p:cNvPr id="3" name="make_a_bot">
            <a:hlinkClick r:id="" action="ppaction://media"/>
            <a:extLst>
              <a:ext uri="{FF2B5EF4-FFF2-40B4-BE49-F238E27FC236}">
                <a16:creationId xmlns:a16="http://schemas.microsoft.com/office/drawing/2014/main" id="{D6F67A4E-8369-4E56-B755-5A0EBA63E1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70932" y="1157432"/>
            <a:ext cx="6174233" cy="518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133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4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AB4A7-BBB3-4D68-A2E6-6AB926806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337" y="122237"/>
            <a:ext cx="10971327" cy="769372"/>
          </a:xfrm>
        </p:spPr>
        <p:txBody>
          <a:bodyPr/>
          <a:lstStyle/>
          <a:p>
            <a:r>
              <a:rPr lang="en-US" dirty="0"/>
              <a:t>Advantages</a:t>
            </a:r>
            <a:endParaRPr lang="aa-ET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CEEB16-1A83-4934-8A69-7CBFE7E11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304925"/>
            <a:ext cx="10057664" cy="4377440"/>
          </a:xfrm>
        </p:spPr>
        <p:txBody>
          <a:bodyPr>
            <a:noAutofit/>
          </a:bodyPr>
          <a:lstStyle/>
          <a:p>
            <a:r>
              <a:rPr lang="en-US" dirty="0"/>
              <a:t>Use off-the-shelf familiar software (e.g. Visio, DrawIO, power point)</a:t>
            </a:r>
          </a:p>
          <a:p>
            <a:pPr lvl="1"/>
            <a:r>
              <a:rPr lang="en-US" dirty="0"/>
              <a:t>Anyone can draw a flowchart and work on it; off line, anytime, anywhere </a:t>
            </a:r>
          </a:p>
          <a:p>
            <a:pPr lvl="1"/>
            <a:r>
              <a:rPr lang="en-US" dirty="0"/>
              <a:t>No need for development environment</a:t>
            </a:r>
          </a:p>
          <a:p>
            <a:r>
              <a:rPr lang="en-US" dirty="0"/>
              <a:t>Full customization of UI &amp; Logic flow </a:t>
            </a:r>
          </a:p>
          <a:p>
            <a:r>
              <a:rPr lang="en-US" dirty="0"/>
              <a:t>Multi channel &amp; Multilingual</a:t>
            </a:r>
          </a:p>
          <a:p>
            <a:r>
              <a:rPr lang="en-US" dirty="0"/>
              <a:t>Real time validation of data using back-office data</a:t>
            </a:r>
          </a:p>
          <a:p>
            <a:r>
              <a:rPr lang="en-US" dirty="0"/>
              <a:t>Low Code</a:t>
            </a:r>
          </a:p>
        </p:txBody>
      </p:sp>
    </p:spTree>
    <p:extLst>
      <p:ext uri="{BB962C8B-B14F-4D97-AF65-F5344CB8AC3E}">
        <p14:creationId xmlns:p14="http://schemas.microsoft.com/office/powerpoint/2010/main" val="283263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4BB4B-58EE-482B-ABCF-7EAB0E17E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337" y="122237"/>
            <a:ext cx="10971327" cy="769372"/>
          </a:xfrm>
        </p:spPr>
        <p:txBody>
          <a:bodyPr>
            <a:normAutofit/>
          </a:bodyPr>
          <a:lstStyle/>
          <a:p>
            <a:r>
              <a:rPr lang="en-US" dirty="0"/>
              <a:t>Advantages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60B75-41F5-4E4A-92E7-B638532E92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304925"/>
            <a:ext cx="10057664" cy="4377440"/>
          </a:xfrm>
        </p:spPr>
        <p:txBody>
          <a:bodyPr/>
          <a:lstStyle/>
          <a:p>
            <a:r>
              <a:rPr lang="en-US" dirty="0"/>
              <a:t>Integration with search engine </a:t>
            </a:r>
          </a:p>
          <a:p>
            <a:r>
              <a:rPr lang="en-US" dirty="0"/>
              <a:t>Integrate code &amp; assemblies within Drag On Flow</a:t>
            </a:r>
          </a:p>
          <a:p>
            <a:pPr lvl="2"/>
            <a:r>
              <a:rPr lang="en-US" dirty="0"/>
              <a:t>No need to change existing systems</a:t>
            </a:r>
          </a:p>
          <a:p>
            <a:r>
              <a:rPr lang="en-US" dirty="0"/>
              <a:t>Auto-complete  - based on semantic data </a:t>
            </a:r>
          </a:p>
          <a:p>
            <a:r>
              <a:rPr lang="en-US" dirty="0"/>
              <a:t>AI for F.A.Q. </a:t>
            </a:r>
          </a:p>
          <a:p>
            <a:r>
              <a:rPr lang="en-US" dirty="0"/>
              <a:t>Safe – installs on premise, does not use external/cloud services</a:t>
            </a:r>
          </a:p>
          <a:p>
            <a:pPr lvl="1"/>
            <a:r>
              <a:rPr lang="en-US" dirty="0"/>
              <a:t>Each application runs in a separate process</a:t>
            </a:r>
          </a:p>
        </p:txBody>
      </p:sp>
    </p:spTree>
    <p:extLst>
      <p:ext uri="{BB962C8B-B14F-4D97-AF65-F5344CB8AC3E}">
        <p14:creationId xmlns:p14="http://schemas.microsoft.com/office/powerpoint/2010/main" val="2806584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C5D4E-884D-4E22-8EEC-8BCE176F4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337" y="122237"/>
            <a:ext cx="10971327" cy="769372"/>
          </a:xfrm>
        </p:spPr>
        <p:txBody>
          <a:bodyPr/>
          <a:lstStyle/>
          <a:p>
            <a:r>
              <a:rPr lang="en-GB" dirty="0"/>
              <a:t>Use cases</a:t>
            </a:r>
            <a:endParaRPr lang="de-DE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D05EB2A-AF14-4FD0-A187-92EA17879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304925"/>
            <a:ext cx="10057664" cy="4377440"/>
          </a:xfrm>
        </p:spPr>
        <p:txBody>
          <a:bodyPr>
            <a:normAutofit/>
          </a:bodyPr>
          <a:lstStyle/>
          <a:p>
            <a:r>
              <a:rPr lang="en-US" dirty="0"/>
              <a:t>Bots - Multi channel (Web, IM, Mobile app) </a:t>
            </a:r>
          </a:p>
          <a:p>
            <a:r>
              <a:rPr lang="en-US" dirty="0"/>
              <a:t>Presentation layer for back-office transactions </a:t>
            </a:r>
          </a:p>
          <a:p>
            <a:pPr lvl="1"/>
            <a:r>
              <a:rPr lang="en-US" dirty="0"/>
              <a:t>E.g. login, execute queries, execute transactions, schedule tasks…</a:t>
            </a:r>
          </a:p>
          <a:p>
            <a:r>
              <a:rPr lang="en-US" dirty="0"/>
              <a:t>Fill-in / create on line documents (forms)</a:t>
            </a:r>
          </a:p>
          <a:p>
            <a:r>
              <a:rPr lang="en-US" dirty="0"/>
              <a:t>Operation manuals and troubleshooting</a:t>
            </a:r>
            <a:endParaRPr lang="he-IL" dirty="0"/>
          </a:p>
          <a:p>
            <a:r>
              <a:rPr lang="en-US" dirty="0"/>
              <a:t>CRM activities – open/close/manage processes … </a:t>
            </a:r>
          </a:p>
        </p:txBody>
      </p:sp>
    </p:spTree>
    <p:extLst>
      <p:ext uri="{BB962C8B-B14F-4D97-AF65-F5344CB8AC3E}">
        <p14:creationId xmlns:p14="http://schemas.microsoft.com/office/powerpoint/2010/main" val="4204832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C5D4E-884D-4E22-8EEC-8BCE176F4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824" y="290913"/>
            <a:ext cx="10971327" cy="769372"/>
          </a:xfrm>
        </p:spPr>
        <p:txBody>
          <a:bodyPr/>
          <a:lstStyle/>
          <a:p>
            <a:r>
              <a:rPr lang="en-GB" dirty="0">
                <a:latin typeface="Abadi Extra Light" panose="020B0204020104020204" pitchFamily="34" charset="0"/>
              </a:rPr>
              <a:t>The offering</a:t>
            </a:r>
            <a:endParaRPr lang="de-DE" dirty="0">
              <a:latin typeface="Abadi Extra Light" panose="020B0204020104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8C30F4-F658-4D23-8B81-DB066927FD2F}"/>
              </a:ext>
            </a:extLst>
          </p:cNvPr>
          <p:cNvSpPr/>
          <p:nvPr/>
        </p:nvSpPr>
        <p:spPr>
          <a:xfrm>
            <a:off x="2203934" y="3487624"/>
            <a:ext cx="2160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271E71"/>
                </a:solidFill>
                <a:latin typeface="Abadi Extra Light" panose="020B0204020104020204" pitchFamily="34" charset="0"/>
              </a:rPr>
              <a:t>Launch </a:t>
            </a:r>
            <a:r>
              <a:rPr lang="en-US" sz="1600" dirty="0">
                <a:solidFill>
                  <a:srgbClr val="271E71"/>
                </a:solidFill>
                <a:effectLst/>
                <a:latin typeface="Abadi Extra Light" panose="020B0204020104020204" pitchFamily="34" charset="0"/>
              </a:rPr>
              <a:t>multi- channel business applications with no dependency on external platform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F9E6AB-E480-4E26-AFFA-C3D45AB63F9B}"/>
              </a:ext>
            </a:extLst>
          </p:cNvPr>
          <p:cNvSpPr/>
          <p:nvPr/>
        </p:nvSpPr>
        <p:spPr>
          <a:xfrm>
            <a:off x="4573516" y="3493063"/>
            <a:ext cx="22459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271E71"/>
                </a:solidFill>
                <a:latin typeface="Abadi Extra Light" panose="020B0204020104020204" pitchFamily="34" charset="0"/>
              </a:rPr>
              <a:t>Use standard off-the-shelf tools (PPT. Visio) to create a flowchart which is automatically converted into a biz app</a:t>
            </a:r>
          </a:p>
        </p:txBody>
      </p:sp>
      <p:grpSp>
        <p:nvGrpSpPr>
          <p:cNvPr id="44" name="Google Shape;8375;p82">
            <a:extLst>
              <a:ext uri="{FF2B5EF4-FFF2-40B4-BE49-F238E27FC236}">
                <a16:creationId xmlns:a16="http://schemas.microsoft.com/office/drawing/2014/main" id="{3B3B93CF-8960-4F9F-B740-BA7509C13ACE}"/>
              </a:ext>
            </a:extLst>
          </p:cNvPr>
          <p:cNvGrpSpPr/>
          <p:nvPr/>
        </p:nvGrpSpPr>
        <p:grpSpPr>
          <a:xfrm>
            <a:off x="2677450" y="2650756"/>
            <a:ext cx="890826" cy="668885"/>
            <a:chOff x="-4211975" y="2783850"/>
            <a:chExt cx="291450" cy="274100"/>
          </a:xfrm>
        </p:grpSpPr>
        <p:sp>
          <p:nvSpPr>
            <p:cNvPr id="45" name="Google Shape;8376;p82">
              <a:extLst>
                <a:ext uri="{FF2B5EF4-FFF2-40B4-BE49-F238E27FC236}">
                  <a16:creationId xmlns:a16="http://schemas.microsoft.com/office/drawing/2014/main" id="{E50649DB-A128-4870-82FF-7E1EF8D738F1}"/>
                </a:ext>
              </a:extLst>
            </p:cNvPr>
            <p:cNvSpPr/>
            <p:nvPr/>
          </p:nvSpPr>
          <p:spPr>
            <a:xfrm>
              <a:off x="-4211975" y="2937125"/>
              <a:ext cx="291450" cy="120825"/>
            </a:xfrm>
            <a:custGeom>
              <a:avLst/>
              <a:gdLst/>
              <a:ahLst/>
              <a:cxnLst/>
              <a:rect l="l" t="t" r="r" b="b"/>
              <a:pathLst>
                <a:path w="11658" h="4833" extrusionOk="0">
                  <a:moveTo>
                    <a:pt x="978" y="706"/>
                  </a:moveTo>
                  <a:cubicBezTo>
                    <a:pt x="1167" y="706"/>
                    <a:pt x="1324" y="863"/>
                    <a:pt x="1324" y="1052"/>
                  </a:cubicBezTo>
                  <a:lnTo>
                    <a:pt x="1324" y="3762"/>
                  </a:lnTo>
                  <a:cubicBezTo>
                    <a:pt x="1324" y="3982"/>
                    <a:pt x="1167" y="4140"/>
                    <a:pt x="978" y="4140"/>
                  </a:cubicBezTo>
                  <a:lnTo>
                    <a:pt x="631" y="4140"/>
                  </a:lnTo>
                  <a:lnTo>
                    <a:pt x="631" y="706"/>
                  </a:lnTo>
                  <a:close/>
                  <a:moveTo>
                    <a:pt x="3866" y="717"/>
                  </a:moveTo>
                  <a:cubicBezTo>
                    <a:pt x="4374" y="717"/>
                    <a:pt x="4886" y="859"/>
                    <a:pt x="5325" y="1147"/>
                  </a:cubicBezTo>
                  <a:cubicBezTo>
                    <a:pt x="5672" y="1367"/>
                    <a:pt x="5703" y="1399"/>
                    <a:pt x="5829" y="1399"/>
                  </a:cubicBezTo>
                  <a:lnTo>
                    <a:pt x="7247" y="1399"/>
                  </a:lnTo>
                  <a:cubicBezTo>
                    <a:pt x="7436" y="1399"/>
                    <a:pt x="7594" y="1556"/>
                    <a:pt x="7594" y="1777"/>
                  </a:cubicBezTo>
                  <a:cubicBezTo>
                    <a:pt x="7594" y="1966"/>
                    <a:pt x="7436" y="2124"/>
                    <a:pt x="7247" y="2124"/>
                  </a:cubicBezTo>
                  <a:lnTo>
                    <a:pt x="4758" y="2124"/>
                  </a:lnTo>
                  <a:cubicBezTo>
                    <a:pt x="4380" y="2124"/>
                    <a:pt x="4034" y="2344"/>
                    <a:pt x="3845" y="2659"/>
                  </a:cubicBezTo>
                  <a:cubicBezTo>
                    <a:pt x="3782" y="2817"/>
                    <a:pt x="3845" y="3069"/>
                    <a:pt x="4002" y="3132"/>
                  </a:cubicBezTo>
                  <a:cubicBezTo>
                    <a:pt x="4045" y="3158"/>
                    <a:pt x="4096" y="3169"/>
                    <a:pt x="4148" y="3169"/>
                  </a:cubicBezTo>
                  <a:cubicBezTo>
                    <a:pt x="4284" y="3169"/>
                    <a:pt x="4429" y="3088"/>
                    <a:pt x="4475" y="2974"/>
                  </a:cubicBezTo>
                  <a:cubicBezTo>
                    <a:pt x="4538" y="2848"/>
                    <a:pt x="4632" y="2785"/>
                    <a:pt x="4790" y="2785"/>
                  </a:cubicBezTo>
                  <a:lnTo>
                    <a:pt x="7562" y="2785"/>
                  </a:lnTo>
                  <a:cubicBezTo>
                    <a:pt x="7783" y="2785"/>
                    <a:pt x="8003" y="2722"/>
                    <a:pt x="8192" y="2596"/>
                  </a:cubicBezTo>
                  <a:lnTo>
                    <a:pt x="10555" y="769"/>
                  </a:lnTo>
                  <a:cubicBezTo>
                    <a:pt x="10603" y="747"/>
                    <a:pt x="10649" y="737"/>
                    <a:pt x="10693" y="737"/>
                  </a:cubicBezTo>
                  <a:cubicBezTo>
                    <a:pt x="10969" y="737"/>
                    <a:pt x="11146" y="1123"/>
                    <a:pt x="10902" y="1367"/>
                  </a:cubicBezTo>
                  <a:cubicBezTo>
                    <a:pt x="10844" y="1406"/>
                    <a:pt x="10817" y="1419"/>
                    <a:pt x="10805" y="1419"/>
                  </a:cubicBezTo>
                  <a:cubicBezTo>
                    <a:pt x="10780" y="1419"/>
                    <a:pt x="10836" y="1354"/>
                    <a:pt x="10826" y="1354"/>
                  </a:cubicBezTo>
                  <a:cubicBezTo>
                    <a:pt x="10804" y="1354"/>
                    <a:pt x="10447" y="1686"/>
                    <a:pt x="8066" y="3856"/>
                  </a:cubicBezTo>
                  <a:cubicBezTo>
                    <a:pt x="7877" y="4014"/>
                    <a:pt x="7625" y="4140"/>
                    <a:pt x="7373" y="4140"/>
                  </a:cubicBezTo>
                  <a:lnTo>
                    <a:pt x="3435" y="4140"/>
                  </a:lnTo>
                  <a:cubicBezTo>
                    <a:pt x="2962" y="4140"/>
                    <a:pt x="2490" y="4014"/>
                    <a:pt x="2049" y="3825"/>
                  </a:cubicBezTo>
                  <a:lnTo>
                    <a:pt x="2049" y="1399"/>
                  </a:lnTo>
                  <a:lnTo>
                    <a:pt x="2332" y="1210"/>
                  </a:lnTo>
                  <a:cubicBezTo>
                    <a:pt x="2774" y="883"/>
                    <a:pt x="3318" y="717"/>
                    <a:pt x="3866" y="717"/>
                  </a:cubicBezTo>
                  <a:close/>
                  <a:moveTo>
                    <a:pt x="3817" y="0"/>
                  </a:moveTo>
                  <a:cubicBezTo>
                    <a:pt x="3151" y="0"/>
                    <a:pt x="2491" y="205"/>
                    <a:pt x="1923" y="611"/>
                  </a:cubicBezTo>
                  <a:cubicBezTo>
                    <a:pt x="1765" y="265"/>
                    <a:pt x="1419" y="13"/>
                    <a:pt x="1009" y="13"/>
                  </a:cubicBezTo>
                  <a:lnTo>
                    <a:pt x="348" y="13"/>
                  </a:lnTo>
                  <a:cubicBezTo>
                    <a:pt x="159" y="13"/>
                    <a:pt x="1" y="170"/>
                    <a:pt x="1" y="391"/>
                  </a:cubicBezTo>
                  <a:lnTo>
                    <a:pt x="1" y="4486"/>
                  </a:lnTo>
                  <a:cubicBezTo>
                    <a:pt x="1" y="4675"/>
                    <a:pt x="159" y="4833"/>
                    <a:pt x="348" y="4833"/>
                  </a:cubicBezTo>
                  <a:lnTo>
                    <a:pt x="1009" y="4833"/>
                  </a:lnTo>
                  <a:cubicBezTo>
                    <a:pt x="1324" y="4833"/>
                    <a:pt x="1608" y="4675"/>
                    <a:pt x="1797" y="4486"/>
                  </a:cubicBezTo>
                  <a:cubicBezTo>
                    <a:pt x="2332" y="4707"/>
                    <a:pt x="2868" y="4833"/>
                    <a:pt x="3435" y="4833"/>
                  </a:cubicBezTo>
                  <a:lnTo>
                    <a:pt x="7373" y="4833"/>
                  </a:lnTo>
                  <a:cubicBezTo>
                    <a:pt x="7783" y="4833"/>
                    <a:pt x="8192" y="4675"/>
                    <a:pt x="8507" y="4392"/>
                  </a:cubicBezTo>
                  <a:cubicBezTo>
                    <a:pt x="8539" y="4392"/>
                    <a:pt x="11217" y="1903"/>
                    <a:pt x="11248" y="1872"/>
                  </a:cubicBezTo>
                  <a:cubicBezTo>
                    <a:pt x="11406" y="1809"/>
                    <a:pt x="11658" y="1493"/>
                    <a:pt x="11658" y="1084"/>
                  </a:cubicBezTo>
                  <a:cubicBezTo>
                    <a:pt x="11658" y="454"/>
                    <a:pt x="11185" y="44"/>
                    <a:pt x="10618" y="44"/>
                  </a:cubicBezTo>
                  <a:cubicBezTo>
                    <a:pt x="10303" y="44"/>
                    <a:pt x="10051" y="202"/>
                    <a:pt x="9925" y="296"/>
                  </a:cubicBezTo>
                  <a:lnTo>
                    <a:pt x="8192" y="1619"/>
                  </a:lnTo>
                  <a:cubicBezTo>
                    <a:pt x="8098" y="1084"/>
                    <a:pt x="7688" y="706"/>
                    <a:pt x="7153" y="706"/>
                  </a:cubicBezTo>
                  <a:lnTo>
                    <a:pt x="5861" y="706"/>
                  </a:lnTo>
                  <a:lnTo>
                    <a:pt x="5640" y="548"/>
                  </a:lnTo>
                  <a:cubicBezTo>
                    <a:pt x="5075" y="182"/>
                    <a:pt x="4444" y="0"/>
                    <a:pt x="381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8377;p82">
              <a:extLst>
                <a:ext uri="{FF2B5EF4-FFF2-40B4-BE49-F238E27FC236}">
                  <a16:creationId xmlns:a16="http://schemas.microsoft.com/office/drawing/2014/main" id="{E551C928-EEFB-470B-A7E6-28133060D4B7}"/>
                </a:ext>
              </a:extLst>
            </p:cNvPr>
            <p:cNvSpPr/>
            <p:nvPr/>
          </p:nvSpPr>
          <p:spPr>
            <a:xfrm>
              <a:off x="-4109575" y="2783850"/>
              <a:ext cx="153625" cy="154400"/>
            </a:xfrm>
            <a:custGeom>
              <a:avLst/>
              <a:gdLst/>
              <a:ahLst/>
              <a:cxnLst/>
              <a:rect l="l" t="t" r="r" b="b"/>
              <a:pathLst>
                <a:path w="6145" h="6176" extrusionOk="0">
                  <a:moveTo>
                    <a:pt x="3057" y="693"/>
                  </a:moveTo>
                  <a:cubicBezTo>
                    <a:pt x="4411" y="693"/>
                    <a:pt x="5482" y="1765"/>
                    <a:pt x="5482" y="3088"/>
                  </a:cubicBezTo>
                  <a:cubicBezTo>
                    <a:pt x="5482" y="4442"/>
                    <a:pt x="4411" y="5482"/>
                    <a:pt x="3057" y="5482"/>
                  </a:cubicBezTo>
                  <a:cubicBezTo>
                    <a:pt x="1733" y="5482"/>
                    <a:pt x="662" y="4442"/>
                    <a:pt x="662" y="3088"/>
                  </a:cubicBezTo>
                  <a:cubicBezTo>
                    <a:pt x="662" y="1765"/>
                    <a:pt x="1733" y="693"/>
                    <a:pt x="3057" y="693"/>
                  </a:cubicBezTo>
                  <a:close/>
                  <a:moveTo>
                    <a:pt x="3057" y="0"/>
                  </a:moveTo>
                  <a:cubicBezTo>
                    <a:pt x="1387" y="0"/>
                    <a:pt x="1" y="1387"/>
                    <a:pt x="1" y="3088"/>
                  </a:cubicBezTo>
                  <a:cubicBezTo>
                    <a:pt x="1" y="4789"/>
                    <a:pt x="1387" y="6175"/>
                    <a:pt x="3057" y="6175"/>
                  </a:cubicBezTo>
                  <a:cubicBezTo>
                    <a:pt x="4758" y="6175"/>
                    <a:pt x="6144" y="4789"/>
                    <a:pt x="6144" y="3088"/>
                  </a:cubicBezTo>
                  <a:cubicBezTo>
                    <a:pt x="6144" y="1387"/>
                    <a:pt x="4758" y="0"/>
                    <a:pt x="305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8378;p82">
              <a:extLst>
                <a:ext uri="{FF2B5EF4-FFF2-40B4-BE49-F238E27FC236}">
                  <a16:creationId xmlns:a16="http://schemas.microsoft.com/office/drawing/2014/main" id="{DADA241E-8032-4A65-98E9-AB461B5FB4A9}"/>
                </a:ext>
              </a:extLst>
            </p:cNvPr>
            <p:cNvSpPr/>
            <p:nvPr/>
          </p:nvSpPr>
          <p:spPr>
            <a:xfrm>
              <a:off x="-4074925" y="2818500"/>
              <a:ext cx="84300" cy="85100"/>
            </a:xfrm>
            <a:custGeom>
              <a:avLst/>
              <a:gdLst/>
              <a:ahLst/>
              <a:cxnLst/>
              <a:rect l="l" t="t" r="r" b="b"/>
              <a:pathLst>
                <a:path w="3372" h="3404" extrusionOk="0">
                  <a:moveTo>
                    <a:pt x="1671" y="631"/>
                  </a:moveTo>
                  <a:cubicBezTo>
                    <a:pt x="2238" y="631"/>
                    <a:pt x="2710" y="1103"/>
                    <a:pt x="2710" y="1670"/>
                  </a:cubicBezTo>
                  <a:cubicBezTo>
                    <a:pt x="2710" y="2206"/>
                    <a:pt x="2238" y="2678"/>
                    <a:pt x="1671" y="2678"/>
                  </a:cubicBezTo>
                  <a:cubicBezTo>
                    <a:pt x="1135" y="2678"/>
                    <a:pt x="662" y="2206"/>
                    <a:pt x="662" y="1670"/>
                  </a:cubicBezTo>
                  <a:cubicBezTo>
                    <a:pt x="662" y="1103"/>
                    <a:pt x="1135" y="631"/>
                    <a:pt x="1671" y="631"/>
                  </a:cubicBezTo>
                  <a:close/>
                  <a:moveTo>
                    <a:pt x="1671" y="1"/>
                  </a:moveTo>
                  <a:cubicBezTo>
                    <a:pt x="725" y="1"/>
                    <a:pt x="1" y="757"/>
                    <a:pt x="1" y="1702"/>
                  </a:cubicBezTo>
                  <a:cubicBezTo>
                    <a:pt x="1" y="2647"/>
                    <a:pt x="725" y="3403"/>
                    <a:pt x="1671" y="3403"/>
                  </a:cubicBezTo>
                  <a:cubicBezTo>
                    <a:pt x="2616" y="3403"/>
                    <a:pt x="3372" y="2647"/>
                    <a:pt x="3372" y="1702"/>
                  </a:cubicBezTo>
                  <a:cubicBezTo>
                    <a:pt x="3372" y="757"/>
                    <a:pt x="2616" y="1"/>
                    <a:pt x="167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E80C6E1F-B6B9-4251-94C1-DB47B57E7CF9}"/>
              </a:ext>
            </a:extLst>
          </p:cNvPr>
          <p:cNvSpPr/>
          <p:nvPr/>
        </p:nvSpPr>
        <p:spPr>
          <a:xfrm>
            <a:off x="7074100" y="3494653"/>
            <a:ext cx="24694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600" dirty="0">
                <a:solidFill>
                  <a:srgbClr val="271E71"/>
                </a:solidFill>
                <a:latin typeface="Abadi Extra Light" panose="020B0204020104020204" pitchFamily="34" charset="0"/>
              </a:rPr>
              <a:t>Maintain &amp; control your App information, updates and editing, independently</a:t>
            </a:r>
            <a:endParaRPr lang="de-DE" sz="1600" dirty="0">
              <a:solidFill>
                <a:srgbClr val="271E71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D7CEDA-5CA3-469C-8C51-ACE50DBB25C0}"/>
              </a:ext>
            </a:extLst>
          </p:cNvPr>
          <p:cNvSpPr/>
          <p:nvPr/>
        </p:nvSpPr>
        <p:spPr>
          <a:xfrm>
            <a:off x="9511891" y="3494653"/>
            <a:ext cx="216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271E71"/>
                </a:solidFill>
                <a:latin typeface="Abadi Extra Light" panose="020B0204020104020204" pitchFamily="34" charset="0"/>
              </a:rPr>
              <a:t>Integration with major Instant Messaging networks</a:t>
            </a:r>
            <a:endParaRPr lang="de-DE" sz="1600" dirty="0">
              <a:solidFill>
                <a:srgbClr val="271E71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61" name="Google Shape;7057;p79">
            <a:extLst>
              <a:ext uri="{FF2B5EF4-FFF2-40B4-BE49-F238E27FC236}">
                <a16:creationId xmlns:a16="http://schemas.microsoft.com/office/drawing/2014/main" id="{63B4F4B3-77D3-4BD4-9664-73BC8FC12B76}"/>
              </a:ext>
            </a:extLst>
          </p:cNvPr>
          <p:cNvSpPr/>
          <p:nvPr/>
        </p:nvSpPr>
        <p:spPr>
          <a:xfrm>
            <a:off x="7770682" y="2605311"/>
            <a:ext cx="538119" cy="679557"/>
          </a:xfrm>
          <a:custGeom>
            <a:avLst/>
            <a:gdLst/>
            <a:ahLst/>
            <a:cxnLst/>
            <a:rect l="l" t="t" r="r" b="b"/>
            <a:pathLst>
              <a:path w="9704" h="11847" extrusionOk="0">
                <a:moveTo>
                  <a:pt x="7593" y="693"/>
                </a:moveTo>
                <a:lnTo>
                  <a:pt x="7593" y="1418"/>
                </a:lnTo>
                <a:lnTo>
                  <a:pt x="6900" y="1418"/>
                </a:lnTo>
                <a:lnTo>
                  <a:pt x="6900" y="693"/>
                </a:lnTo>
                <a:close/>
                <a:moveTo>
                  <a:pt x="7939" y="2080"/>
                </a:moveTo>
                <a:cubicBezTo>
                  <a:pt x="8160" y="2080"/>
                  <a:pt x="8317" y="2237"/>
                  <a:pt x="8317" y="2426"/>
                </a:cubicBezTo>
                <a:lnTo>
                  <a:pt x="8317" y="5577"/>
                </a:lnTo>
                <a:lnTo>
                  <a:pt x="6868" y="5577"/>
                </a:lnTo>
                <a:cubicBezTo>
                  <a:pt x="6900" y="5482"/>
                  <a:pt x="6931" y="5356"/>
                  <a:pt x="6931" y="5230"/>
                </a:cubicBezTo>
                <a:cubicBezTo>
                  <a:pt x="6931" y="4789"/>
                  <a:pt x="6648" y="4411"/>
                  <a:pt x="6207" y="4254"/>
                </a:cubicBezTo>
                <a:lnTo>
                  <a:pt x="6207" y="2426"/>
                </a:lnTo>
                <a:cubicBezTo>
                  <a:pt x="6207" y="2237"/>
                  <a:pt x="6364" y="2080"/>
                  <a:pt x="6585" y="2080"/>
                </a:cubicBezTo>
                <a:close/>
                <a:moveTo>
                  <a:pt x="5860" y="4915"/>
                </a:moveTo>
                <a:cubicBezTo>
                  <a:pt x="6049" y="4915"/>
                  <a:pt x="6207" y="5073"/>
                  <a:pt x="6207" y="5262"/>
                </a:cubicBezTo>
                <a:cubicBezTo>
                  <a:pt x="6207" y="5482"/>
                  <a:pt x="6049" y="5640"/>
                  <a:pt x="5860" y="5640"/>
                </a:cubicBezTo>
                <a:cubicBezTo>
                  <a:pt x="5671" y="5640"/>
                  <a:pt x="5513" y="5482"/>
                  <a:pt x="5513" y="5262"/>
                </a:cubicBezTo>
                <a:cubicBezTo>
                  <a:pt x="5545" y="5073"/>
                  <a:pt x="5671" y="4915"/>
                  <a:pt x="5860" y="4915"/>
                </a:cubicBezTo>
                <a:close/>
                <a:moveTo>
                  <a:pt x="8317" y="6270"/>
                </a:moveTo>
                <a:lnTo>
                  <a:pt x="8317" y="6616"/>
                </a:lnTo>
                <a:cubicBezTo>
                  <a:pt x="8317" y="6837"/>
                  <a:pt x="8160" y="6963"/>
                  <a:pt x="7939" y="6963"/>
                </a:cubicBezTo>
                <a:lnTo>
                  <a:pt x="6585" y="6963"/>
                </a:lnTo>
                <a:cubicBezTo>
                  <a:pt x="6364" y="6963"/>
                  <a:pt x="6207" y="6805"/>
                  <a:pt x="6207" y="6616"/>
                </a:cubicBezTo>
                <a:lnTo>
                  <a:pt x="6207" y="6270"/>
                </a:lnTo>
                <a:close/>
                <a:moveTo>
                  <a:pt x="7593" y="7688"/>
                </a:moveTo>
                <a:lnTo>
                  <a:pt x="7593" y="8381"/>
                </a:lnTo>
                <a:lnTo>
                  <a:pt x="6900" y="8381"/>
                </a:lnTo>
                <a:lnTo>
                  <a:pt x="6900" y="7688"/>
                </a:lnTo>
                <a:close/>
                <a:moveTo>
                  <a:pt x="5513" y="3529"/>
                </a:moveTo>
                <a:lnTo>
                  <a:pt x="5513" y="4285"/>
                </a:lnTo>
                <a:cubicBezTo>
                  <a:pt x="5198" y="4411"/>
                  <a:pt x="4946" y="4632"/>
                  <a:pt x="4883" y="4947"/>
                </a:cubicBezTo>
                <a:cubicBezTo>
                  <a:pt x="4064" y="5104"/>
                  <a:pt x="3434" y="5829"/>
                  <a:pt x="3434" y="6648"/>
                </a:cubicBezTo>
                <a:lnTo>
                  <a:pt x="3434" y="10113"/>
                </a:lnTo>
                <a:cubicBezTo>
                  <a:pt x="3434" y="10302"/>
                  <a:pt x="3592" y="10460"/>
                  <a:pt x="3781" y="10460"/>
                </a:cubicBezTo>
                <a:lnTo>
                  <a:pt x="5639" y="10460"/>
                </a:lnTo>
                <a:lnTo>
                  <a:pt x="5986" y="11185"/>
                </a:lnTo>
                <a:lnTo>
                  <a:pt x="2048" y="11185"/>
                </a:lnTo>
                <a:lnTo>
                  <a:pt x="2048" y="11153"/>
                </a:lnTo>
                <a:lnTo>
                  <a:pt x="2048" y="7309"/>
                </a:lnTo>
                <a:cubicBezTo>
                  <a:pt x="2048" y="5356"/>
                  <a:pt x="3592" y="3686"/>
                  <a:pt x="5513" y="3529"/>
                </a:cubicBezTo>
                <a:close/>
                <a:moveTo>
                  <a:pt x="5923" y="0"/>
                </a:moveTo>
                <a:cubicBezTo>
                  <a:pt x="5702" y="0"/>
                  <a:pt x="5545" y="158"/>
                  <a:pt x="5545" y="347"/>
                </a:cubicBezTo>
                <a:cubicBezTo>
                  <a:pt x="5545" y="536"/>
                  <a:pt x="5702" y="693"/>
                  <a:pt x="5923" y="693"/>
                </a:cubicBezTo>
                <a:lnTo>
                  <a:pt x="6270" y="693"/>
                </a:lnTo>
                <a:lnTo>
                  <a:pt x="6270" y="1450"/>
                </a:lnTo>
                <a:cubicBezTo>
                  <a:pt x="5860" y="1607"/>
                  <a:pt x="5545" y="1954"/>
                  <a:pt x="5545" y="2426"/>
                </a:cubicBezTo>
                <a:lnTo>
                  <a:pt x="5545" y="2836"/>
                </a:lnTo>
                <a:cubicBezTo>
                  <a:pt x="3245" y="3025"/>
                  <a:pt x="1386" y="4947"/>
                  <a:pt x="1386" y="7309"/>
                </a:cubicBezTo>
                <a:lnTo>
                  <a:pt x="1386" y="11153"/>
                </a:lnTo>
                <a:lnTo>
                  <a:pt x="347" y="11153"/>
                </a:lnTo>
                <a:cubicBezTo>
                  <a:pt x="158" y="11153"/>
                  <a:pt x="0" y="11311"/>
                  <a:pt x="0" y="11500"/>
                </a:cubicBezTo>
                <a:cubicBezTo>
                  <a:pt x="0" y="11689"/>
                  <a:pt x="158" y="11846"/>
                  <a:pt x="347" y="11846"/>
                </a:cubicBezTo>
                <a:lnTo>
                  <a:pt x="7971" y="11846"/>
                </a:lnTo>
                <a:cubicBezTo>
                  <a:pt x="8160" y="11846"/>
                  <a:pt x="8317" y="11689"/>
                  <a:pt x="8317" y="11500"/>
                </a:cubicBezTo>
                <a:cubicBezTo>
                  <a:pt x="8317" y="11311"/>
                  <a:pt x="8160" y="11153"/>
                  <a:pt x="7971" y="11153"/>
                </a:cubicBezTo>
                <a:lnTo>
                  <a:pt x="6774" y="11153"/>
                </a:lnTo>
                <a:lnTo>
                  <a:pt x="6427" y="10428"/>
                </a:lnTo>
                <a:lnTo>
                  <a:pt x="9326" y="10428"/>
                </a:lnTo>
                <a:cubicBezTo>
                  <a:pt x="9546" y="10428"/>
                  <a:pt x="9704" y="10271"/>
                  <a:pt x="9704" y="10082"/>
                </a:cubicBezTo>
                <a:cubicBezTo>
                  <a:pt x="9672" y="9924"/>
                  <a:pt x="9515" y="9767"/>
                  <a:pt x="9326" y="9767"/>
                </a:cubicBezTo>
                <a:lnTo>
                  <a:pt x="4127" y="9767"/>
                </a:lnTo>
                <a:lnTo>
                  <a:pt x="4127" y="6648"/>
                </a:lnTo>
                <a:cubicBezTo>
                  <a:pt x="4127" y="6175"/>
                  <a:pt x="4442" y="5797"/>
                  <a:pt x="4883" y="5671"/>
                </a:cubicBezTo>
                <a:cubicBezTo>
                  <a:pt x="5009" y="5955"/>
                  <a:pt x="5230" y="6175"/>
                  <a:pt x="5513" y="6270"/>
                </a:cubicBezTo>
                <a:lnTo>
                  <a:pt x="5513" y="6648"/>
                </a:lnTo>
                <a:cubicBezTo>
                  <a:pt x="5513" y="7089"/>
                  <a:pt x="5797" y="7467"/>
                  <a:pt x="6238" y="7625"/>
                </a:cubicBezTo>
                <a:lnTo>
                  <a:pt x="6238" y="8727"/>
                </a:lnTo>
                <a:cubicBezTo>
                  <a:pt x="6238" y="8948"/>
                  <a:pt x="6396" y="9105"/>
                  <a:pt x="6585" y="9105"/>
                </a:cubicBezTo>
                <a:lnTo>
                  <a:pt x="7971" y="9105"/>
                </a:lnTo>
                <a:cubicBezTo>
                  <a:pt x="8160" y="9105"/>
                  <a:pt x="8317" y="8948"/>
                  <a:pt x="8317" y="8727"/>
                </a:cubicBezTo>
                <a:lnTo>
                  <a:pt x="8317" y="7625"/>
                </a:lnTo>
                <a:cubicBezTo>
                  <a:pt x="8695" y="7467"/>
                  <a:pt x="9010" y="7120"/>
                  <a:pt x="9010" y="6648"/>
                </a:cubicBezTo>
                <a:lnTo>
                  <a:pt x="9010" y="2426"/>
                </a:lnTo>
                <a:cubicBezTo>
                  <a:pt x="9010" y="2017"/>
                  <a:pt x="8758" y="1607"/>
                  <a:pt x="8317" y="1450"/>
                </a:cubicBezTo>
                <a:lnTo>
                  <a:pt x="8317" y="693"/>
                </a:lnTo>
                <a:lnTo>
                  <a:pt x="8664" y="693"/>
                </a:lnTo>
                <a:cubicBezTo>
                  <a:pt x="8853" y="693"/>
                  <a:pt x="9010" y="536"/>
                  <a:pt x="9010" y="347"/>
                </a:cubicBezTo>
                <a:cubicBezTo>
                  <a:pt x="9010" y="158"/>
                  <a:pt x="8853" y="0"/>
                  <a:pt x="8664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กลุ่ม 660">
            <a:extLst>
              <a:ext uri="{FF2B5EF4-FFF2-40B4-BE49-F238E27FC236}">
                <a16:creationId xmlns:a16="http://schemas.microsoft.com/office/drawing/2014/main" id="{9ACFAE4A-C8E5-4C3C-BBA2-2230357CD011}"/>
              </a:ext>
            </a:extLst>
          </p:cNvPr>
          <p:cNvGrpSpPr/>
          <p:nvPr/>
        </p:nvGrpSpPr>
        <p:grpSpPr>
          <a:xfrm>
            <a:off x="9811205" y="3082058"/>
            <a:ext cx="276614" cy="287980"/>
            <a:chOff x="9799638" y="2105025"/>
            <a:chExt cx="1316037" cy="1301750"/>
          </a:xfrm>
        </p:grpSpPr>
        <p:sp>
          <p:nvSpPr>
            <p:cNvPr id="58" name="Oval 6">
              <a:extLst>
                <a:ext uri="{FF2B5EF4-FFF2-40B4-BE49-F238E27FC236}">
                  <a16:creationId xmlns:a16="http://schemas.microsoft.com/office/drawing/2014/main" id="{C172A231-4797-42F8-95BE-64AB47ACFD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9638" y="2105025"/>
              <a:ext cx="1316037" cy="1301750"/>
            </a:xfrm>
            <a:prstGeom prst="ellipse">
              <a:avLst/>
            </a:prstGeom>
            <a:solidFill>
              <a:srgbClr val="4F76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9" name="Freeform 7">
              <a:extLst>
                <a:ext uri="{FF2B5EF4-FFF2-40B4-BE49-F238E27FC236}">
                  <a16:creationId xmlns:a16="http://schemas.microsoft.com/office/drawing/2014/main" id="{B90EB8A6-28EB-4AE7-9B28-B55484D248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04463" y="2473325"/>
              <a:ext cx="290512" cy="565150"/>
            </a:xfrm>
            <a:custGeom>
              <a:avLst/>
              <a:gdLst>
                <a:gd name="T0" fmla="*/ 16 w 19"/>
                <a:gd name="T1" fmla="*/ 6 h 37"/>
                <a:gd name="T2" fmla="*/ 19 w 19"/>
                <a:gd name="T3" fmla="*/ 6 h 37"/>
                <a:gd name="T4" fmla="*/ 19 w 19"/>
                <a:gd name="T5" fmla="*/ 6 h 37"/>
                <a:gd name="T6" fmla="*/ 19 w 19"/>
                <a:gd name="T7" fmla="*/ 0 h 37"/>
                <a:gd name="T8" fmla="*/ 18 w 19"/>
                <a:gd name="T9" fmla="*/ 0 h 37"/>
                <a:gd name="T10" fmla="*/ 14 w 19"/>
                <a:gd name="T11" fmla="*/ 0 h 37"/>
                <a:gd name="T12" fmla="*/ 9 w 19"/>
                <a:gd name="T13" fmla="*/ 2 h 37"/>
                <a:gd name="T14" fmla="*/ 6 w 19"/>
                <a:gd name="T15" fmla="*/ 7 h 37"/>
                <a:gd name="T16" fmla="*/ 6 w 19"/>
                <a:gd name="T17" fmla="*/ 9 h 37"/>
                <a:gd name="T18" fmla="*/ 6 w 19"/>
                <a:gd name="T19" fmla="*/ 13 h 37"/>
                <a:gd name="T20" fmla="*/ 6 w 19"/>
                <a:gd name="T21" fmla="*/ 14 h 37"/>
                <a:gd name="T22" fmla="*/ 0 w 19"/>
                <a:gd name="T23" fmla="*/ 14 h 37"/>
                <a:gd name="T24" fmla="*/ 0 w 19"/>
                <a:gd name="T25" fmla="*/ 20 h 37"/>
                <a:gd name="T26" fmla="*/ 6 w 19"/>
                <a:gd name="T27" fmla="*/ 20 h 37"/>
                <a:gd name="T28" fmla="*/ 6 w 19"/>
                <a:gd name="T29" fmla="*/ 37 h 37"/>
                <a:gd name="T30" fmla="*/ 13 w 19"/>
                <a:gd name="T31" fmla="*/ 37 h 37"/>
                <a:gd name="T32" fmla="*/ 13 w 19"/>
                <a:gd name="T33" fmla="*/ 20 h 37"/>
                <a:gd name="T34" fmla="*/ 18 w 19"/>
                <a:gd name="T35" fmla="*/ 20 h 37"/>
                <a:gd name="T36" fmla="*/ 19 w 19"/>
                <a:gd name="T37" fmla="*/ 14 h 37"/>
                <a:gd name="T38" fmla="*/ 18 w 19"/>
                <a:gd name="T39" fmla="*/ 14 h 37"/>
                <a:gd name="T40" fmla="*/ 13 w 19"/>
                <a:gd name="T41" fmla="*/ 14 h 37"/>
                <a:gd name="T42" fmla="*/ 13 w 19"/>
                <a:gd name="T43" fmla="*/ 9 h 37"/>
                <a:gd name="T44" fmla="*/ 16 w 19"/>
                <a:gd name="T45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" h="37">
                  <a:moveTo>
                    <a:pt x="16" y="6"/>
                  </a:moveTo>
                  <a:cubicBezTo>
                    <a:pt x="17" y="6"/>
                    <a:pt x="18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6" y="0"/>
                    <a:pt x="15" y="0"/>
                    <a:pt x="14" y="0"/>
                  </a:cubicBezTo>
                  <a:cubicBezTo>
                    <a:pt x="12" y="0"/>
                    <a:pt x="10" y="1"/>
                    <a:pt x="9" y="2"/>
                  </a:cubicBezTo>
                  <a:cubicBezTo>
                    <a:pt x="7" y="3"/>
                    <a:pt x="6" y="5"/>
                    <a:pt x="6" y="7"/>
                  </a:cubicBezTo>
                  <a:cubicBezTo>
                    <a:pt x="6" y="8"/>
                    <a:pt x="6" y="8"/>
                    <a:pt x="6" y="9"/>
                  </a:cubicBezTo>
                  <a:cubicBezTo>
                    <a:pt x="6" y="11"/>
                    <a:pt x="6" y="12"/>
                    <a:pt x="6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9" y="18"/>
                    <a:pt x="19" y="16"/>
                    <a:pt x="19" y="14"/>
                  </a:cubicBezTo>
                  <a:cubicBezTo>
                    <a:pt x="19" y="14"/>
                    <a:pt x="18" y="14"/>
                    <a:pt x="18" y="14"/>
                  </a:cubicBezTo>
                  <a:cubicBezTo>
                    <a:pt x="16" y="14"/>
                    <a:pt x="13" y="14"/>
                    <a:pt x="13" y="14"/>
                  </a:cubicBezTo>
                  <a:cubicBezTo>
                    <a:pt x="13" y="14"/>
                    <a:pt x="13" y="10"/>
                    <a:pt x="13" y="9"/>
                  </a:cubicBezTo>
                  <a:cubicBezTo>
                    <a:pt x="13" y="7"/>
                    <a:pt x="14" y="6"/>
                    <a:pt x="16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50" name="กลุ่ม 666">
            <a:extLst>
              <a:ext uri="{FF2B5EF4-FFF2-40B4-BE49-F238E27FC236}">
                <a16:creationId xmlns:a16="http://schemas.microsoft.com/office/drawing/2014/main" id="{F4785B73-2C9D-4434-9EF2-0FC27E48947F}"/>
              </a:ext>
            </a:extLst>
          </p:cNvPr>
          <p:cNvGrpSpPr/>
          <p:nvPr/>
        </p:nvGrpSpPr>
        <p:grpSpPr>
          <a:xfrm>
            <a:off x="9865934" y="2684477"/>
            <a:ext cx="276613" cy="287981"/>
            <a:chOff x="11896725" y="4049713"/>
            <a:chExt cx="1317625" cy="1317625"/>
          </a:xfrm>
        </p:grpSpPr>
        <p:sp>
          <p:nvSpPr>
            <p:cNvPr id="56" name="Oval 37">
              <a:extLst>
                <a:ext uri="{FF2B5EF4-FFF2-40B4-BE49-F238E27FC236}">
                  <a16:creationId xmlns:a16="http://schemas.microsoft.com/office/drawing/2014/main" id="{EE9CAD44-4C56-42C7-A758-149F210E8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96725" y="4049713"/>
              <a:ext cx="1317625" cy="1317625"/>
            </a:xfrm>
            <a:prstGeom prst="ellipse">
              <a:avLst/>
            </a:prstGeom>
            <a:solidFill>
              <a:srgbClr val="1F96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7" name="Freeform 38">
              <a:extLst>
                <a:ext uri="{FF2B5EF4-FFF2-40B4-BE49-F238E27FC236}">
                  <a16:creationId xmlns:a16="http://schemas.microsoft.com/office/drawing/2014/main" id="{43528A3B-79CB-41B5-953B-59E0142FB4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295188" y="4432300"/>
              <a:ext cx="520700" cy="536575"/>
            </a:xfrm>
            <a:custGeom>
              <a:avLst/>
              <a:gdLst>
                <a:gd name="T0" fmla="*/ 32 w 34"/>
                <a:gd name="T1" fmla="*/ 20 h 35"/>
                <a:gd name="T2" fmla="*/ 33 w 34"/>
                <a:gd name="T3" fmla="*/ 18 h 35"/>
                <a:gd name="T4" fmla="*/ 17 w 34"/>
                <a:gd name="T5" fmla="*/ 2 h 35"/>
                <a:gd name="T6" fmla="*/ 14 w 34"/>
                <a:gd name="T7" fmla="*/ 2 h 35"/>
                <a:gd name="T8" fmla="*/ 9 w 34"/>
                <a:gd name="T9" fmla="*/ 0 h 35"/>
                <a:gd name="T10" fmla="*/ 0 w 34"/>
                <a:gd name="T11" fmla="*/ 10 h 35"/>
                <a:gd name="T12" fmla="*/ 1 w 34"/>
                <a:gd name="T13" fmla="*/ 14 h 35"/>
                <a:gd name="T14" fmla="*/ 1 w 34"/>
                <a:gd name="T15" fmla="*/ 18 h 35"/>
                <a:gd name="T16" fmla="*/ 17 w 34"/>
                <a:gd name="T17" fmla="*/ 34 h 35"/>
                <a:gd name="T18" fmla="*/ 20 w 34"/>
                <a:gd name="T19" fmla="*/ 34 h 35"/>
                <a:gd name="T20" fmla="*/ 25 w 34"/>
                <a:gd name="T21" fmla="*/ 35 h 35"/>
                <a:gd name="T22" fmla="*/ 34 w 34"/>
                <a:gd name="T23" fmla="*/ 26 h 35"/>
                <a:gd name="T24" fmla="*/ 32 w 34"/>
                <a:gd name="T25" fmla="*/ 20 h 35"/>
                <a:gd name="T26" fmla="*/ 21 w 34"/>
                <a:gd name="T27" fmla="*/ 27 h 35"/>
                <a:gd name="T28" fmla="*/ 14 w 34"/>
                <a:gd name="T29" fmla="*/ 27 h 35"/>
                <a:gd name="T30" fmla="*/ 9 w 34"/>
                <a:gd name="T31" fmla="*/ 23 h 35"/>
                <a:gd name="T32" fmla="*/ 12 w 34"/>
                <a:gd name="T33" fmla="*/ 22 h 35"/>
                <a:gd name="T34" fmla="*/ 13 w 34"/>
                <a:gd name="T35" fmla="*/ 23 h 35"/>
                <a:gd name="T36" fmla="*/ 20 w 34"/>
                <a:gd name="T37" fmla="*/ 23 h 35"/>
                <a:gd name="T38" fmla="*/ 20 w 34"/>
                <a:gd name="T39" fmla="*/ 21 h 35"/>
                <a:gd name="T40" fmla="*/ 13 w 34"/>
                <a:gd name="T41" fmla="*/ 19 h 35"/>
                <a:gd name="T42" fmla="*/ 10 w 34"/>
                <a:gd name="T43" fmla="*/ 10 h 35"/>
                <a:gd name="T44" fmla="*/ 16 w 34"/>
                <a:gd name="T45" fmla="*/ 7 h 35"/>
                <a:gd name="T46" fmla="*/ 24 w 34"/>
                <a:gd name="T47" fmla="*/ 12 h 35"/>
                <a:gd name="T48" fmla="*/ 23 w 34"/>
                <a:gd name="T49" fmla="*/ 14 h 35"/>
                <a:gd name="T50" fmla="*/ 20 w 34"/>
                <a:gd name="T51" fmla="*/ 12 h 35"/>
                <a:gd name="T52" fmla="*/ 14 w 34"/>
                <a:gd name="T53" fmla="*/ 11 h 35"/>
                <a:gd name="T54" fmla="*/ 14 w 34"/>
                <a:gd name="T55" fmla="*/ 14 h 35"/>
                <a:gd name="T56" fmla="*/ 22 w 34"/>
                <a:gd name="T57" fmla="*/ 17 h 35"/>
                <a:gd name="T58" fmla="*/ 25 w 34"/>
                <a:gd name="T59" fmla="*/ 22 h 35"/>
                <a:gd name="T60" fmla="*/ 21 w 34"/>
                <a:gd name="T61" fmla="*/ 2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4" h="35">
                  <a:moveTo>
                    <a:pt x="32" y="20"/>
                  </a:moveTo>
                  <a:cubicBezTo>
                    <a:pt x="33" y="20"/>
                    <a:pt x="33" y="19"/>
                    <a:pt x="33" y="18"/>
                  </a:cubicBezTo>
                  <a:cubicBezTo>
                    <a:pt x="33" y="9"/>
                    <a:pt x="25" y="2"/>
                    <a:pt x="17" y="2"/>
                  </a:cubicBezTo>
                  <a:cubicBezTo>
                    <a:pt x="16" y="2"/>
                    <a:pt x="15" y="2"/>
                    <a:pt x="14" y="2"/>
                  </a:cubicBezTo>
                  <a:cubicBezTo>
                    <a:pt x="13" y="1"/>
                    <a:pt x="11" y="0"/>
                    <a:pt x="9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1"/>
                    <a:pt x="0" y="13"/>
                    <a:pt x="1" y="14"/>
                  </a:cubicBezTo>
                  <a:cubicBezTo>
                    <a:pt x="1" y="16"/>
                    <a:pt x="1" y="17"/>
                    <a:pt x="1" y="18"/>
                  </a:cubicBezTo>
                  <a:cubicBezTo>
                    <a:pt x="1" y="27"/>
                    <a:pt x="8" y="34"/>
                    <a:pt x="17" y="34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1" y="34"/>
                    <a:pt x="23" y="35"/>
                    <a:pt x="25" y="35"/>
                  </a:cubicBezTo>
                  <a:cubicBezTo>
                    <a:pt x="30" y="35"/>
                    <a:pt x="34" y="31"/>
                    <a:pt x="34" y="26"/>
                  </a:cubicBezTo>
                  <a:cubicBezTo>
                    <a:pt x="34" y="24"/>
                    <a:pt x="33" y="22"/>
                    <a:pt x="32" y="20"/>
                  </a:cubicBezTo>
                  <a:close/>
                  <a:moveTo>
                    <a:pt x="21" y="27"/>
                  </a:moveTo>
                  <a:cubicBezTo>
                    <a:pt x="19" y="28"/>
                    <a:pt x="16" y="28"/>
                    <a:pt x="14" y="27"/>
                  </a:cubicBezTo>
                  <a:cubicBezTo>
                    <a:pt x="10" y="27"/>
                    <a:pt x="9" y="25"/>
                    <a:pt x="9" y="23"/>
                  </a:cubicBezTo>
                  <a:cubicBezTo>
                    <a:pt x="8" y="21"/>
                    <a:pt x="11" y="20"/>
                    <a:pt x="12" y="22"/>
                  </a:cubicBezTo>
                  <a:cubicBezTo>
                    <a:pt x="13" y="22"/>
                    <a:pt x="13" y="23"/>
                    <a:pt x="13" y="23"/>
                  </a:cubicBezTo>
                  <a:cubicBezTo>
                    <a:pt x="15" y="25"/>
                    <a:pt x="19" y="25"/>
                    <a:pt x="20" y="23"/>
                  </a:cubicBezTo>
                  <a:cubicBezTo>
                    <a:pt x="21" y="22"/>
                    <a:pt x="21" y="22"/>
                    <a:pt x="20" y="21"/>
                  </a:cubicBezTo>
                  <a:cubicBezTo>
                    <a:pt x="19" y="20"/>
                    <a:pt x="19" y="20"/>
                    <a:pt x="13" y="19"/>
                  </a:cubicBezTo>
                  <a:cubicBezTo>
                    <a:pt x="8" y="17"/>
                    <a:pt x="8" y="13"/>
                    <a:pt x="10" y="10"/>
                  </a:cubicBezTo>
                  <a:cubicBezTo>
                    <a:pt x="11" y="8"/>
                    <a:pt x="13" y="8"/>
                    <a:pt x="16" y="7"/>
                  </a:cubicBezTo>
                  <a:cubicBezTo>
                    <a:pt x="20" y="7"/>
                    <a:pt x="24" y="9"/>
                    <a:pt x="24" y="12"/>
                  </a:cubicBezTo>
                  <a:cubicBezTo>
                    <a:pt x="24" y="13"/>
                    <a:pt x="24" y="13"/>
                    <a:pt x="23" y="14"/>
                  </a:cubicBezTo>
                  <a:cubicBezTo>
                    <a:pt x="21" y="14"/>
                    <a:pt x="21" y="13"/>
                    <a:pt x="20" y="12"/>
                  </a:cubicBezTo>
                  <a:cubicBezTo>
                    <a:pt x="18" y="10"/>
                    <a:pt x="15" y="11"/>
                    <a:pt x="14" y="11"/>
                  </a:cubicBezTo>
                  <a:cubicBezTo>
                    <a:pt x="13" y="12"/>
                    <a:pt x="13" y="14"/>
                    <a:pt x="14" y="14"/>
                  </a:cubicBezTo>
                  <a:cubicBezTo>
                    <a:pt x="15" y="15"/>
                    <a:pt x="20" y="16"/>
                    <a:pt x="22" y="17"/>
                  </a:cubicBezTo>
                  <a:cubicBezTo>
                    <a:pt x="24" y="18"/>
                    <a:pt x="25" y="19"/>
                    <a:pt x="25" y="22"/>
                  </a:cubicBezTo>
                  <a:cubicBezTo>
                    <a:pt x="25" y="24"/>
                    <a:pt x="24" y="26"/>
                    <a:pt x="21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51" name="กลุ่ม 667">
            <a:extLst>
              <a:ext uri="{FF2B5EF4-FFF2-40B4-BE49-F238E27FC236}">
                <a16:creationId xmlns:a16="http://schemas.microsoft.com/office/drawing/2014/main" id="{6DA5F8FD-28F2-4EF2-8E1D-744897C32882}"/>
              </a:ext>
            </a:extLst>
          </p:cNvPr>
          <p:cNvGrpSpPr/>
          <p:nvPr/>
        </p:nvGrpSpPr>
        <p:grpSpPr>
          <a:xfrm>
            <a:off x="10753016" y="3096316"/>
            <a:ext cx="276613" cy="287980"/>
            <a:chOff x="13995400" y="4049713"/>
            <a:chExt cx="1316037" cy="1317625"/>
          </a:xfrm>
        </p:grpSpPr>
        <p:sp>
          <p:nvSpPr>
            <p:cNvPr id="53" name="Oval 43">
              <a:extLst>
                <a:ext uri="{FF2B5EF4-FFF2-40B4-BE49-F238E27FC236}">
                  <a16:creationId xmlns:a16="http://schemas.microsoft.com/office/drawing/2014/main" id="{D0B0BA5E-9C1A-48AE-8E30-CFEF49B896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5400" y="4049713"/>
              <a:ext cx="1316037" cy="1317625"/>
            </a:xfrm>
            <a:prstGeom prst="ellipse">
              <a:avLst/>
            </a:prstGeom>
            <a:solidFill>
              <a:srgbClr val="209E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4" name="Freeform 44">
              <a:extLst>
                <a:ext uri="{FF2B5EF4-FFF2-40B4-BE49-F238E27FC236}">
                  <a16:creationId xmlns:a16="http://schemas.microsoft.com/office/drawing/2014/main" id="{9643999A-D172-4C96-A641-31A7FD5521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331950" y="4402138"/>
              <a:ext cx="612775" cy="566738"/>
            </a:xfrm>
            <a:custGeom>
              <a:avLst/>
              <a:gdLst>
                <a:gd name="T0" fmla="*/ 3 w 40"/>
                <a:gd name="T1" fmla="*/ 37 h 37"/>
                <a:gd name="T2" fmla="*/ 4 w 40"/>
                <a:gd name="T3" fmla="*/ 35 h 37"/>
                <a:gd name="T4" fmla="*/ 6 w 40"/>
                <a:gd name="T5" fmla="*/ 29 h 37"/>
                <a:gd name="T6" fmla="*/ 6 w 40"/>
                <a:gd name="T7" fmla="*/ 28 h 37"/>
                <a:gd name="T8" fmla="*/ 17 w 40"/>
                <a:gd name="T9" fmla="*/ 3 h 37"/>
                <a:gd name="T10" fmla="*/ 38 w 40"/>
                <a:gd name="T11" fmla="*/ 16 h 37"/>
                <a:gd name="T12" fmla="*/ 24 w 40"/>
                <a:gd name="T13" fmla="*/ 37 h 37"/>
                <a:gd name="T14" fmla="*/ 13 w 40"/>
                <a:gd name="T15" fmla="*/ 35 h 37"/>
                <a:gd name="T16" fmla="*/ 12 w 40"/>
                <a:gd name="T17" fmla="*/ 35 h 37"/>
                <a:gd name="T18" fmla="*/ 3 w 40"/>
                <a:gd name="T19" fmla="*/ 37 h 37"/>
                <a:gd name="T20" fmla="*/ 7 w 40"/>
                <a:gd name="T21" fmla="*/ 33 h 37"/>
                <a:gd name="T22" fmla="*/ 12 w 40"/>
                <a:gd name="T23" fmla="*/ 32 h 37"/>
                <a:gd name="T24" fmla="*/ 14 w 40"/>
                <a:gd name="T25" fmla="*/ 32 h 37"/>
                <a:gd name="T26" fmla="*/ 23 w 40"/>
                <a:gd name="T27" fmla="*/ 34 h 37"/>
                <a:gd name="T28" fmla="*/ 35 w 40"/>
                <a:gd name="T29" fmla="*/ 17 h 37"/>
                <a:gd name="T30" fmla="*/ 18 w 40"/>
                <a:gd name="T31" fmla="*/ 5 h 37"/>
                <a:gd name="T32" fmla="*/ 8 w 40"/>
                <a:gd name="T33" fmla="*/ 26 h 37"/>
                <a:gd name="T34" fmla="*/ 9 w 40"/>
                <a:gd name="T35" fmla="*/ 29 h 37"/>
                <a:gd name="T36" fmla="*/ 7 w 40"/>
                <a:gd name="T37" fmla="*/ 3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" h="37">
                  <a:moveTo>
                    <a:pt x="3" y="37"/>
                  </a:moveTo>
                  <a:cubicBezTo>
                    <a:pt x="4" y="36"/>
                    <a:pt x="4" y="36"/>
                    <a:pt x="4" y="35"/>
                  </a:cubicBezTo>
                  <a:cubicBezTo>
                    <a:pt x="5" y="33"/>
                    <a:pt x="5" y="31"/>
                    <a:pt x="6" y="29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0" y="18"/>
                    <a:pt x="6" y="5"/>
                    <a:pt x="17" y="3"/>
                  </a:cubicBezTo>
                  <a:cubicBezTo>
                    <a:pt x="27" y="0"/>
                    <a:pt x="36" y="7"/>
                    <a:pt x="38" y="16"/>
                  </a:cubicBezTo>
                  <a:cubicBezTo>
                    <a:pt x="40" y="26"/>
                    <a:pt x="33" y="35"/>
                    <a:pt x="24" y="37"/>
                  </a:cubicBezTo>
                  <a:cubicBezTo>
                    <a:pt x="20" y="37"/>
                    <a:pt x="17" y="37"/>
                    <a:pt x="13" y="35"/>
                  </a:cubicBezTo>
                  <a:cubicBezTo>
                    <a:pt x="13" y="35"/>
                    <a:pt x="12" y="35"/>
                    <a:pt x="12" y="35"/>
                  </a:cubicBezTo>
                  <a:cubicBezTo>
                    <a:pt x="7" y="36"/>
                    <a:pt x="4" y="37"/>
                    <a:pt x="3" y="37"/>
                  </a:cubicBezTo>
                  <a:close/>
                  <a:moveTo>
                    <a:pt x="7" y="33"/>
                  </a:moveTo>
                  <a:cubicBezTo>
                    <a:pt x="9" y="33"/>
                    <a:pt x="11" y="32"/>
                    <a:pt x="12" y="32"/>
                  </a:cubicBezTo>
                  <a:cubicBezTo>
                    <a:pt x="13" y="32"/>
                    <a:pt x="13" y="32"/>
                    <a:pt x="14" y="32"/>
                  </a:cubicBezTo>
                  <a:cubicBezTo>
                    <a:pt x="17" y="34"/>
                    <a:pt x="20" y="34"/>
                    <a:pt x="23" y="34"/>
                  </a:cubicBezTo>
                  <a:cubicBezTo>
                    <a:pt x="31" y="33"/>
                    <a:pt x="36" y="25"/>
                    <a:pt x="35" y="17"/>
                  </a:cubicBezTo>
                  <a:cubicBezTo>
                    <a:pt x="34" y="9"/>
                    <a:pt x="26" y="4"/>
                    <a:pt x="18" y="5"/>
                  </a:cubicBezTo>
                  <a:cubicBezTo>
                    <a:pt x="9" y="7"/>
                    <a:pt x="3" y="18"/>
                    <a:pt x="8" y="26"/>
                  </a:cubicBezTo>
                  <a:cubicBezTo>
                    <a:pt x="9" y="27"/>
                    <a:pt x="9" y="28"/>
                    <a:pt x="9" y="29"/>
                  </a:cubicBezTo>
                  <a:cubicBezTo>
                    <a:pt x="8" y="30"/>
                    <a:pt x="8" y="32"/>
                    <a:pt x="7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55" name="Freeform 45">
              <a:extLst>
                <a:ext uri="{FF2B5EF4-FFF2-40B4-BE49-F238E27FC236}">
                  <a16:creationId xmlns:a16="http://schemas.microsoft.com/office/drawing/2014/main" id="{8B5C8F45-B652-431F-B1EC-3A934DE917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16100" y="4570413"/>
              <a:ext cx="274637" cy="260350"/>
            </a:xfrm>
            <a:custGeom>
              <a:avLst/>
              <a:gdLst>
                <a:gd name="T0" fmla="*/ 13 w 18"/>
                <a:gd name="T1" fmla="*/ 17 h 17"/>
                <a:gd name="T2" fmla="*/ 1 w 18"/>
                <a:gd name="T3" fmla="*/ 8 h 17"/>
                <a:gd name="T4" fmla="*/ 2 w 18"/>
                <a:gd name="T5" fmla="*/ 1 h 17"/>
                <a:gd name="T6" fmla="*/ 4 w 18"/>
                <a:gd name="T7" fmla="*/ 1 h 17"/>
                <a:gd name="T8" fmla="*/ 4 w 18"/>
                <a:gd name="T9" fmla="*/ 1 h 17"/>
                <a:gd name="T10" fmla="*/ 6 w 18"/>
                <a:gd name="T11" fmla="*/ 4 h 17"/>
                <a:gd name="T12" fmla="*/ 5 w 18"/>
                <a:gd name="T13" fmla="*/ 7 h 17"/>
                <a:gd name="T14" fmla="*/ 5 w 18"/>
                <a:gd name="T15" fmla="*/ 8 h 17"/>
                <a:gd name="T16" fmla="*/ 11 w 18"/>
                <a:gd name="T17" fmla="*/ 13 h 17"/>
                <a:gd name="T18" fmla="*/ 12 w 18"/>
                <a:gd name="T19" fmla="*/ 13 h 17"/>
                <a:gd name="T20" fmla="*/ 14 w 18"/>
                <a:gd name="T21" fmla="*/ 11 h 17"/>
                <a:gd name="T22" fmla="*/ 18 w 18"/>
                <a:gd name="T23" fmla="*/ 13 h 17"/>
                <a:gd name="T24" fmla="*/ 13 w 18"/>
                <a:gd name="T2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17">
                  <a:moveTo>
                    <a:pt x="13" y="17"/>
                  </a:moveTo>
                  <a:cubicBezTo>
                    <a:pt x="10" y="17"/>
                    <a:pt x="5" y="14"/>
                    <a:pt x="1" y="8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2"/>
                    <a:pt x="5" y="3"/>
                    <a:pt x="6" y="4"/>
                  </a:cubicBezTo>
                  <a:cubicBezTo>
                    <a:pt x="6" y="5"/>
                    <a:pt x="6" y="6"/>
                    <a:pt x="5" y="7"/>
                  </a:cubicBezTo>
                  <a:cubicBezTo>
                    <a:pt x="4" y="7"/>
                    <a:pt x="4" y="7"/>
                    <a:pt x="5" y="8"/>
                  </a:cubicBezTo>
                  <a:cubicBezTo>
                    <a:pt x="6" y="10"/>
                    <a:pt x="8" y="12"/>
                    <a:pt x="11" y="13"/>
                  </a:cubicBezTo>
                  <a:cubicBezTo>
                    <a:pt x="11" y="13"/>
                    <a:pt x="11" y="13"/>
                    <a:pt x="12" y="13"/>
                  </a:cubicBezTo>
                  <a:cubicBezTo>
                    <a:pt x="13" y="11"/>
                    <a:pt x="13" y="10"/>
                    <a:pt x="14" y="11"/>
                  </a:cubicBezTo>
                  <a:cubicBezTo>
                    <a:pt x="17" y="12"/>
                    <a:pt x="18" y="12"/>
                    <a:pt x="18" y="13"/>
                  </a:cubicBezTo>
                  <a:cubicBezTo>
                    <a:pt x="18" y="16"/>
                    <a:pt x="15" y="17"/>
                    <a:pt x="13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63" name="กลุ่ม 663">
            <a:extLst>
              <a:ext uri="{FF2B5EF4-FFF2-40B4-BE49-F238E27FC236}">
                <a16:creationId xmlns:a16="http://schemas.microsoft.com/office/drawing/2014/main" id="{AA26BA21-95D0-4DEF-B110-753816D7161F}"/>
              </a:ext>
            </a:extLst>
          </p:cNvPr>
          <p:cNvGrpSpPr/>
          <p:nvPr/>
        </p:nvGrpSpPr>
        <p:grpSpPr>
          <a:xfrm>
            <a:off x="10736237" y="2679065"/>
            <a:ext cx="288341" cy="287980"/>
            <a:chOff x="16092488" y="2105025"/>
            <a:chExt cx="1317625" cy="1301750"/>
          </a:xfrm>
        </p:grpSpPr>
        <p:sp>
          <p:nvSpPr>
            <p:cNvPr id="64" name="Oval 18">
              <a:extLst>
                <a:ext uri="{FF2B5EF4-FFF2-40B4-BE49-F238E27FC236}">
                  <a16:creationId xmlns:a16="http://schemas.microsoft.com/office/drawing/2014/main" id="{6217F892-4E09-4F77-BF04-326988076B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92488" y="2105025"/>
              <a:ext cx="1317625" cy="1301750"/>
            </a:xfrm>
            <a:prstGeom prst="ellipse">
              <a:avLst/>
            </a:prstGeom>
            <a:solidFill>
              <a:srgbClr val="1387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5" name="Freeform 19">
              <a:extLst>
                <a:ext uri="{FF2B5EF4-FFF2-40B4-BE49-F238E27FC236}">
                  <a16:creationId xmlns:a16="http://schemas.microsoft.com/office/drawing/2014/main" id="{91ED6FF6-68CD-4236-89AA-961D52E331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506825" y="2487613"/>
              <a:ext cx="122237" cy="536575"/>
            </a:xfrm>
            <a:custGeom>
              <a:avLst/>
              <a:gdLst>
                <a:gd name="T0" fmla="*/ 1 w 8"/>
                <a:gd name="T1" fmla="*/ 12 h 35"/>
                <a:gd name="T2" fmla="*/ 8 w 8"/>
                <a:gd name="T3" fmla="*/ 12 h 35"/>
                <a:gd name="T4" fmla="*/ 8 w 8"/>
                <a:gd name="T5" fmla="*/ 35 h 35"/>
                <a:gd name="T6" fmla="*/ 1 w 8"/>
                <a:gd name="T7" fmla="*/ 35 h 35"/>
                <a:gd name="T8" fmla="*/ 1 w 8"/>
                <a:gd name="T9" fmla="*/ 12 h 35"/>
                <a:gd name="T10" fmla="*/ 4 w 8"/>
                <a:gd name="T11" fmla="*/ 0 h 35"/>
                <a:gd name="T12" fmla="*/ 8 w 8"/>
                <a:gd name="T13" fmla="*/ 5 h 35"/>
                <a:gd name="T14" fmla="*/ 4 w 8"/>
                <a:gd name="T15" fmla="*/ 9 h 35"/>
                <a:gd name="T16" fmla="*/ 0 w 8"/>
                <a:gd name="T17" fmla="*/ 5 h 35"/>
                <a:gd name="T18" fmla="*/ 4 w 8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35">
                  <a:moveTo>
                    <a:pt x="1" y="12"/>
                  </a:moveTo>
                  <a:cubicBezTo>
                    <a:pt x="8" y="12"/>
                    <a:pt x="8" y="12"/>
                    <a:pt x="8" y="12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1" y="35"/>
                    <a:pt x="1" y="35"/>
                    <a:pt x="1" y="35"/>
                  </a:cubicBezTo>
                  <a:lnTo>
                    <a:pt x="1" y="12"/>
                  </a:lnTo>
                  <a:close/>
                  <a:moveTo>
                    <a:pt x="4" y="0"/>
                  </a:moveTo>
                  <a:cubicBezTo>
                    <a:pt x="7" y="0"/>
                    <a:pt x="8" y="2"/>
                    <a:pt x="8" y="5"/>
                  </a:cubicBezTo>
                  <a:cubicBezTo>
                    <a:pt x="8" y="7"/>
                    <a:pt x="7" y="9"/>
                    <a:pt x="4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  <p:sp>
          <p:nvSpPr>
            <p:cNvPr id="66" name="Freeform 20">
              <a:extLst>
                <a:ext uri="{FF2B5EF4-FFF2-40B4-BE49-F238E27FC236}">
                  <a16:creationId xmlns:a16="http://schemas.microsoft.com/office/drawing/2014/main" id="{38416832-A31E-4F78-9D75-72AD789723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89388" y="2655888"/>
              <a:ext cx="336550" cy="368300"/>
            </a:xfrm>
            <a:custGeom>
              <a:avLst/>
              <a:gdLst>
                <a:gd name="T0" fmla="*/ 0 w 22"/>
                <a:gd name="T1" fmla="*/ 1 h 24"/>
                <a:gd name="T2" fmla="*/ 7 w 22"/>
                <a:gd name="T3" fmla="*/ 1 h 24"/>
                <a:gd name="T4" fmla="*/ 7 w 22"/>
                <a:gd name="T5" fmla="*/ 4 h 24"/>
                <a:gd name="T6" fmla="*/ 7 w 22"/>
                <a:gd name="T7" fmla="*/ 4 h 24"/>
                <a:gd name="T8" fmla="*/ 14 w 22"/>
                <a:gd name="T9" fmla="*/ 0 h 24"/>
                <a:gd name="T10" fmla="*/ 22 w 22"/>
                <a:gd name="T11" fmla="*/ 11 h 24"/>
                <a:gd name="T12" fmla="*/ 22 w 22"/>
                <a:gd name="T13" fmla="*/ 24 h 24"/>
                <a:gd name="T14" fmla="*/ 15 w 22"/>
                <a:gd name="T15" fmla="*/ 24 h 24"/>
                <a:gd name="T16" fmla="*/ 15 w 22"/>
                <a:gd name="T17" fmla="*/ 13 h 24"/>
                <a:gd name="T18" fmla="*/ 12 w 22"/>
                <a:gd name="T19" fmla="*/ 7 h 24"/>
                <a:gd name="T20" fmla="*/ 7 w 22"/>
                <a:gd name="T21" fmla="*/ 12 h 24"/>
                <a:gd name="T22" fmla="*/ 7 w 22"/>
                <a:gd name="T23" fmla="*/ 24 h 24"/>
                <a:gd name="T24" fmla="*/ 0 w 22"/>
                <a:gd name="T25" fmla="*/ 24 h 24"/>
                <a:gd name="T26" fmla="*/ 0 w 22"/>
                <a:gd name="T2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4">
                  <a:moveTo>
                    <a:pt x="0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2"/>
                    <a:pt x="10" y="0"/>
                    <a:pt x="14" y="0"/>
                  </a:cubicBezTo>
                  <a:cubicBezTo>
                    <a:pt x="21" y="0"/>
                    <a:pt x="22" y="5"/>
                    <a:pt x="22" y="11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0"/>
                    <a:pt x="15" y="7"/>
                    <a:pt x="12" y="7"/>
                  </a:cubicBezTo>
                  <a:cubicBezTo>
                    <a:pt x="8" y="7"/>
                    <a:pt x="7" y="9"/>
                    <a:pt x="7" y="12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/>
            </a:p>
          </p:txBody>
        </p:sp>
      </p:grpSp>
      <p:grpSp>
        <p:nvGrpSpPr>
          <p:cNvPr id="33" name="Google Shape;5801;p76">
            <a:extLst>
              <a:ext uri="{FF2B5EF4-FFF2-40B4-BE49-F238E27FC236}">
                <a16:creationId xmlns:a16="http://schemas.microsoft.com/office/drawing/2014/main" id="{D3D9FE80-8CB3-4770-B859-706CF4AB43FA}"/>
              </a:ext>
            </a:extLst>
          </p:cNvPr>
          <p:cNvGrpSpPr/>
          <p:nvPr/>
        </p:nvGrpSpPr>
        <p:grpSpPr>
          <a:xfrm>
            <a:off x="5070680" y="2586239"/>
            <a:ext cx="942103" cy="728447"/>
            <a:chOff x="-48266125" y="1973375"/>
            <a:chExt cx="302450" cy="300125"/>
          </a:xfrm>
        </p:grpSpPr>
        <p:sp>
          <p:nvSpPr>
            <p:cNvPr id="34" name="Google Shape;5802;p76">
              <a:extLst>
                <a:ext uri="{FF2B5EF4-FFF2-40B4-BE49-F238E27FC236}">
                  <a16:creationId xmlns:a16="http://schemas.microsoft.com/office/drawing/2014/main" id="{93772936-E7CD-4636-B66E-D0D488A39017}"/>
                </a:ext>
              </a:extLst>
            </p:cNvPr>
            <p:cNvSpPr/>
            <p:nvPr/>
          </p:nvSpPr>
          <p:spPr>
            <a:xfrm>
              <a:off x="-48212575" y="2045050"/>
              <a:ext cx="122900" cy="123700"/>
            </a:xfrm>
            <a:custGeom>
              <a:avLst/>
              <a:gdLst/>
              <a:ahLst/>
              <a:cxnLst/>
              <a:rect l="l" t="t" r="r" b="b"/>
              <a:pathLst>
                <a:path w="4916" h="4948" extrusionOk="0">
                  <a:moveTo>
                    <a:pt x="1765" y="662"/>
                  </a:moveTo>
                  <a:cubicBezTo>
                    <a:pt x="2237" y="662"/>
                    <a:pt x="2647" y="946"/>
                    <a:pt x="2741" y="1387"/>
                  </a:cubicBezTo>
                  <a:lnTo>
                    <a:pt x="1765" y="1387"/>
                  </a:lnTo>
                  <a:cubicBezTo>
                    <a:pt x="1576" y="1387"/>
                    <a:pt x="1418" y="1545"/>
                    <a:pt x="1418" y="1734"/>
                  </a:cubicBezTo>
                  <a:lnTo>
                    <a:pt x="1418" y="2710"/>
                  </a:lnTo>
                  <a:cubicBezTo>
                    <a:pt x="1009" y="2584"/>
                    <a:pt x="725" y="2206"/>
                    <a:pt x="725" y="1734"/>
                  </a:cubicBezTo>
                  <a:cubicBezTo>
                    <a:pt x="725" y="1135"/>
                    <a:pt x="1166" y="662"/>
                    <a:pt x="1765" y="662"/>
                  </a:cubicBezTo>
                  <a:close/>
                  <a:moveTo>
                    <a:pt x="2741" y="2080"/>
                  </a:moveTo>
                  <a:cubicBezTo>
                    <a:pt x="2647" y="2395"/>
                    <a:pt x="2395" y="2616"/>
                    <a:pt x="2111" y="2710"/>
                  </a:cubicBezTo>
                  <a:lnTo>
                    <a:pt x="2111" y="2080"/>
                  </a:lnTo>
                  <a:close/>
                  <a:moveTo>
                    <a:pt x="4254" y="2080"/>
                  </a:moveTo>
                  <a:lnTo>
                    <a:pt x="4254" y="4191"/>
                  </a:lnTo>
                  <a:lnTo>
                    <a:pt x="2143" y="4191"/>
                  </a:lnTo>
                  <a:lnTo>
                    <a:pt x="2143" y="3466"/>
                  </a:lnTo>
                  <a:cubicBezTo>
                    <a:pt x="2804" y="3309"/>
                    <a:pt x="3340" y="2805"/>
                    <a:pt x="3497" y="2080"/>
                  </a:cubicBezTo>
                  <a:close/>
                  <a:moveTo>
                    <a:pt x="1765" y="1"/>
                  </a:moveTo>
                  <a:cubicBezTo>
                    <a:pt x="788" y="1"/>
                    <a:pt x="0" y="788"/>
                    <a:pt x="0" y="1765"/>
                  </a:cubicBezTo>
                  <a:cubicBezTo>
                    <a:pt x="0" y="2616"/>
                    <a:pt x="599" y="3340"/>
                    <a:pt x="1418" y="3498"/>
                  </a:cubicBezTo>
                  <a:lnTo>
                    <a:pt x="1418" y="4601"/>
                  </a:lnTo>
                  <a:cubicBezTo>
                    <a:pt x="1418" y="4790"/>
                    <a:pt x="1576" y="4947"/>
                    <a:pt x="1765" y="4947"/>
                  </a:cubicBezTo>
                  <a:lnTo>
                    <a:pt x="4569" y="4947"/>
                  </a:lnTo>
                  <a:cubicBezTo>
                    <a:pt x="4758" y="4947"/>
                    <a:pt x="4915" y="4790"/>
                    <a:pt x="4915" y="4601"/>
                  </a:cubicBezTo>
                  <a:lnTo>
                    <a:pt x="4915" y="1797"/>
                  </a:lnTo>
                  <a:cubicBezTo>
                    <a:pt x="4915" y="1576"/>
                    <a:pt x="4758" y="1419"/>
                    <a:pt x="4600" y="1419"/>
                  </a:cubicBezTo>
                  <a:lnTo>
                    <a:pt x="3497" y="1419"/>
                  </a:lnTo>
                  <a:cubicBezTo>
                    <a:pt x="3340" y="631"/>
                    <a:pt x="2647" y="1"/>
                    <a:pt x="17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endParaRPr sz="1183"/>
            </a:p>
          </p:txBody>
        </p:sp>
        <p:sp>
          <p:nvSpPr>
            <p:cNvPr id="35" name="Google Shape;5803;p76">
              <a:extLst>
                <a:ext uri="{FF2B5EF4-FFF2-40B4-BE49-F238E27FC236}">
                  <a16:creationId xmlns:a16="http://schemas.microsoft.com/office/drawing/2014/main" id="{DFEA7E0C-37F2-4E15-B66A-66F4B1EDC3B8}"/>
                </a:ext>
              </a:extLst>
            </p:cNvPr>
            <p:cNvSpPr/>
            <p:nvPr/>
          </p:nvSpPr>
          <p:spPr>
            <a:xfrm>
              <a:off x="-48266125" y="1973375"/>
              <a:ext cx="230000" cy="300125"/>
            </a:xfrm>
            <a:custGeom>
              <a:avLst/>
              <a:gdLst/>
              <a:ahLst/>
              <a:cxnLst/>
              <a:rect l="l" t="t" r="r" b="b"/>
              <a:pathLst>
                <a:path w="9200" h="12005" extrusionOk="0">
                  <a:moveTo>
                    <a:pt x="7057" y="1198"/>
                  </a:moveTo>
                  <a:lnTo>
                    <a:pt x="7971" y="2112"/>
                  </a:lnTo>
                  <a:lnTo>
                    <a:pt x="7057" y="2112"/>
                  </a:lnTo>
                  <a:lnTo>
                    <a:pt x="7057" y="1198"/>
                  </a:lnTo>
                  <a:close/>
                  <a:moveTo>
                    <a:pt x="6396" y="694"/>
                  </a:moveTo>
                  <a:lnTo>
                    <a:pt x="6396" y="2458"/>
                  </a:lnTo>
                  <a:cubicBezTo>
                    <a:pt x="6396" y="2679"/>
                    <a:pt x="6553" y="2836"/>
                    <a:pt x="6742" y="2836"/>
                  </a:cubicBezTo>
                  <a:lnTo>
                    <a:pt x="8506" y="2836"/>
                  </a:lnTo>
                  <a:lnTo>
                    <a:pt x="8506" y="11280"/>
                  </a:lnTo>
                  <a:lnTo>
                    <a:pt x="756" y="11280"/>
                  </a:lnTo>
                  <a:lnTo>
                    <a:pt x="756" y="694"/>
                  </a:lnTo>
                  <a:close/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1658"/>
                  </a:lnTo>
                  <a:cubicBezTo>
                    <a:pt x="0" y="11847"/>
                    <a:pt x="158" y="12004"/>
                    <a:pt x="378" y="12004"/>
                  </a:cubicBezTo>
                  <a:lnTo>
                    <a:pt x="8790" y="12004"/>
                  </a:lnTo>
                  <a:cubicBezTo>
                    <a:pt x="8979" y="12004"/>
                    <a:pt x="9136" y="11847"/>
                    <a:pt x="9136" y="11658"/>
                  </a:cubicBezTo>
                  <a:lnTo>
                    <a:pt x="9136" y="2458"/>
                  </a:lnTo>
                  <a:cubicBezTo>
                    <a:pt x="9199" y="2395"/>
                    <a:pt x="9168" y="2301"/>
                    <a:pt x="9073" y="2238"/>
                  </a:cubicBezTo>
                  <a:lnTo>
                    <a:pt x="6931" y="95"/>
                  </a:lnTo>
                  <a:cubicBezTo>
                    <a:pt x="6868" y="32"/>
                    <a:pt x="6805" y="1"/>
                    <a:pt x="671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endParaRPr sz="1183"/>
            </a:p>
          </p:txBody>
        </p:sp>
        <p:sp>
          <p:nvSpPr>
            <p:cNvPr id="36" name="Google Shape;5804;p76">
              <a:extLst>
                <a:ext uri="{FF2B5EF4-FFF2-40B4-BE49-F238E27FC236}">
                  <a16:creationId xmlns:a16="http://schemas.microsoft.com/office/drawing/2014/main" id="{12FC0B0E-CC5D-4CD1-B9F5-7AA8A5E0777C}"/>
                </a:ext>
              </a:extLst>
            </p:cNvPr>
            <p:cNvSpPr/>
            <p:nvPr/>
          </p:nvSpPr>
          <p:spPr>
            <a:xfrm>
              <a:off x="-48018025" y="1991500"/>
              <a:ext cx="54350" cy="282000"/>
            </a:xfrm>
            <a:custGeom>
              <a:avLst/>
              <a:gdLst/>
              <a:ahLst/>
              <a:cxnLst/>
              <a:rect l="l" t="t" r="r" b="b"/>
              <a:pathLst>
                <a:path w="2174" h="11280" extrusionOk="0">
                  <a:moveTo>
                    <a:pt x="1071" y="1481"/>
                  </a:moveTo>
                  <a:lnTo>
                    <a:pt x="1260" y="2111"/>
                  </a:lnTo>
                  <a:lnTo>
                    <a:pt x="851" y="2111"/>
                  </a:lnTo>
                  <a:lnTo>
                    <a:pt x="1071" y="1481"/>
                  </a:lnTo>
                  <a:close/>
                  <a:moveTo>
                    <a:pt x="1418" y="2836"/>
                  </a:moveTo>
                  <a:lnTo>
                    <a:pt x="1418" y="7247"/>
                  </a:lnTo>
                  <a:lnTo>
                    <a:pt x="725" y="7247"/>
                  </a:lnTo>
                  <a:lnTo>
                    <a:pt x="725" y="2836"/>
                  </a:lnTo>
                  <a:close/>
                  <a:moveTo>
                    <a:pt x="1418" y="7971"/>
                  </a:moveTo>
                  <a:lnTo>
                    <a:pt x="1418" y="8664"/>
                  </a:lnTo>
                  <a:lnTo>
                    <a:pt x="725" y="8664"/>
                  </a:lnTo>
                  <a:lnTo>
                    <a:pt x="725" y="7971"/>
                  </a:lnTo>
                  <a:close/>
                  <a:moveTo>
                    <a:pt x="1449" y="9357"/>
                  </a:moveTo>
                  <a:lnTo>
                    <a:pt x="1449" y="10208"/>
                  </a:lnTo>
                  <a:cubicBezTo>
                    <a:pt x="1418" y="10397"/>
                    <a:pt x="1260" y="10555"/>
                    <a:pt x="1071" y="10555"/>
                  </a:cubicBezTo>
                  <a:cubicBezTo>
                    <a:pt x="882" y="10555"/>
                    <a:pt x="725" y="10397"/>
                    <a:pt x="725" y="10208"/>
                  </a:cubicBezTo>
                  <a:lnTo>
                    <a:pt x="725" y="9357"/>
                  </a:lnTo>
                  <a:close/>
                  <a:moveTo>
                    <a:pt x="1071" y="0"/>
                  </a:moveTo>
                  <a:cubicBezTo>
                    <a:pt x="945" y="0"/>
                    <a:pt x="788" y="95"/>
                    <a:pt x="756" y="253"/>
                  </a:cubicBezTo>
                  <a:cubicBezTo>
                    <a:pt x="0" y="2489"/>
                    <a:pt x="63" y="2363"/>
                    <a:pt x="63" y="2458"/>
                  </a:cubicBezTo>
                  <a:lnTo>
                    <a:pt x="63" y="10208"/>
                  </a:lnTo>
                  <a:cubicBezTo>
                    <a:pt x="63" y="10807"/>
                    <a:pt x="536" y="11279"/>
                    <a:pt x="1103" y="11279"/>
                  </a:cubicBezTo>
                  <a:cubicBezTo>
                    <a:pt x="1701" y="11279"/>
                    <a:pt x="2174" y="10807"/>
                    <a:pt x="2174" y="10208"/>
                  </a:cubicBezTo>
                  <a:lnTo>
                    <a:pt x="2111" y="2458"/>
                  </a:lnTo>
                  <a:lnTo>
                    <a:pt x="2111" y="2458"/>
                  </a:lnTo>
                  <a:cubicBezTo>
                    <a:pt x="2121" y="2468"/>
                    <a:pt x="2128" y="2472"/>
                    <a:pt x="2132" y="2472"/>
                  </a:cubicBezTo>
                  <a:cubicBezTo>
                    <a:pt x="2139" y="2472"/>
                    <a:pt x="2132" y="2458"/>
                    <a:pt x="2111" y="2458"/>
                  </a:cubicBezTo>
                  <a:lnTo>
                    <a:pt x="2111" y="2458"/>
                  </a:lnTo>
                  <a:lnTo>
                    <a:pt x="2111" y="2458"/>
                  </a:lnTo>
                  <a:cubicBezTo>
                    <a:pt x="2111" y="2363"/>
                    <a:pt x="2142" y="2584"/>
                    <a:pt x="1386" y="253"/>
                  </a:cubicBezTo>
                  <a:cubicBezTo>
                    <a:pt x="1355" y="95"/>
                    <a:pt x="1197" y="0"/>
                    <a:pt x="107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endParaRPr sz="1183"/>
            </a:p>
          </p:txBody>
        </p:sp>
        <p:sp>
          <p:nvSpPr>
            <p:cNvPr id="37" name="Google Shape;5805;p76">
              <a:extLst>
                <a:ext uri="{FF2B5EF4-FFF2-40B4-BE49-F238E27FC236}">
                  <a16:creationId xmlns:a16="http://schemas.microsoft.com/office/drawing/2014/main" id="{109DE0F4-210F-47F3-BC08-59363D1F1D66}"/>
                </a:ext>
              </a:extLst>
            </p:cNvPr>
            <p:cNvSpPr/>
            <p:nvPr/>
          </p:nvSpPr>
          <p:spPr>
            <a:xfrm>
              <a:off x="-48211800" y="2221475"/>
              <a:ext cx="122900" cy="17350"/>
            </a:xfrm>
            <a:custGeom>
              <a:avLst/>
              <a:gdLst/>
              <a:ahLst/>
              <a:cxnLst/>
              <a:rect l="l" t="t" r="r" b="b"/>
              <a:pathLst>
                <a:path w="4916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4569" y="694"/>
                  </a:lnTo>
                  <a:cubicBezTo>
                    <a:pt x="4758" y="694"/>
                    <a:pt x="4916" y="536"/>
                    <a:pt x="4916" y="347"/>
                  </a:cubicBezTo>
                  <a:cubicBezTo>
                    <a:pt x="4884" y="158"/>
                    <a:pt x="4727" y="1"/>
                    <a:pt x="456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endParaRPr sz="1183"/>
            </a:p>
          </p:txBody>
        </p:sp>
        <p:sp>
          <p:nvSpPr>
            <p:cNvPr id="38" name="Google Shape;5806;p76">
              <a:extLst>
                <a:ext uri="{FF2B5EF4-FFF2-40B4-BE49-F238E27FC236}">
                  <a16:creationId xmlns:a16="http://schemas.microsoft.com/office/drawing/2014/main" id="{42EEC285-C041-4F38-9AB1-A988121474ED}"/>
                </a:ext>
              </a:extLst>
            </p:cNvPr>
            <p:cNvSpPr/>
            <p:nvPr/>
          </p:nvSpPr>
          <p:spPr>
            <a:xfrm>
              <a:off x="-48211800" y="2185250"/>
              <a:ext cx="87450" cy="18150"/>
            </a:xfrm>
            <a:custGeom>
              <a:avLst/>
              <a:gdLst/>
              <a:ahLst/>
              <a:cxnLst/>
              <a:rect l="l" t="t" r="r" b="b"/>
              <a:pathLst>
                <a:path w="3498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3151" y="725"/>
                  </a:lnTo>
                  <a:cubicBezTo>
                    <a:pt x="3372" y="725"/>
                    <a:pt x="3498" y="568"/>
                    <a:pt x="3498" y="379"/>
                  </a:cubicBezTo>
                  <a:cubicBezTo>
                    <a:pt x="3498" y="158"/>
                    <a:pt x="3372" y="1"/>
                    <a:pt x="315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endParaRPr sz="1183"/>
            </a:p>
          </p:txBody>
        </p:sp>
        <p:sp>
          <p:nvSpPr>
            <p:cNvPr id="39" name="Google Shape;5807;p76">
              <a:extLst>
                <a:ext uri="{FF2B5EF4-FFF2-40B4-BE49-F238E27FC236}">
                  <a16:creationId xmlns:a16="http://schemas.microsoft.com/office/drawing/2014/main" id="{572EC4E4-F29B-412E-A87B-148F8532B3E2}"/>
                </a:ext>
              </a:extLst>
            </p:cNvPr>
            <p:cNvSpPr/>
            <p:nvPr/>
          </p:nvSpPr>
          <p:spPr>
            <a:xfrm>
              <a:off x="-48106250" y="2185250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90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79"/>
                  </a:cubicBezTo>
                  <a:cubicBezTo>
                    <a:pt x="694" y="190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82939" tIns="82939" rIns="82939" bIns="82939" anchor="ctr" anchorCtr="0">
              <a:noAutofit/>
            </a:bodyPr>
            <a:lstStyle/>
            <a:p>
              <a:endParaRPr sz="1183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D372A6F4-597C-497A-8287-43963FE05C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918" y="2837808"/>
            <a:ext cx="514220" cy="5142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E2D65CC-1682-4237-8228-F5C98E808E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0803" y="2403824"/>
            <a:ext cx="342449" cy="34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319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C5D4E-884D-4E22-8EEC-8BCE176F4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336" y="308668"/>
            <a:ext cx="10971327" cy="769372"/>
          </a:xfrm>
        </p:spPr>
        <p:txBody>
          <a:bodyPr/>
          <a:lstStyle/>
          <a:p>
            <a:r>
              <a:rPr lang="en-GB" dirty="0">
                <a:latin typeface="Abadi Extra Light" panose="020B0204020104020204" pitchFamily="34" charset="0"/>
              </a:rPr>
              <a:t>IT offering</a:t>
            </a:r>
            <a:endParaRPr lang="de-DE" dirty="0">
              <a:latin typeface="Abadi Extra Light" panose="020B0204020104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365771-AE27-46C2-A7FE-11FFE286B117}"/>
              </a:ext>
            </a:extLst>
          </p:cNvPr>
          <p:cNvSpPr/>
          <p:nvPr/>
        </p:nvSpPr>
        <p:spPr>
          <a:xfrm>
            <a:off x="4497908" y="3637881"/>
            <a:ext cx="2160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271E71"/>
                </a:solidFill>
                <a:latin typeface="Abadi Extra Light" panose="020B0204020104020204" pitchFamily="34" charset="0"/>
              </a:rPr>
              <a:t>Integration with live agents when needed</a:t>
            </a:r>
            <a:endParaRPr lang="de-DE" sz="1600" dirty="0">
              <a:solidFill>
                <a:srgbClr val="271E71"/>
              </a:solidFill>
              <a:latin typeface="Abadi Extra Light" panose="020B0204020104020204" pitchFamily="34" charset="0"/>
            </a:endParaRPr>
          </a:p>
        </p:txBody>
      </p:sp>
      <p:grpSp>
        <p:nvGrpSpPr>
          <p:cNvPr id="35" name="Google Shape;5855;p76">
            <a:extLst>
              <a:ext uri="{FF2B5EF4-FFF2-40B4-BE49-F238E27FC236}">
                <a16:creationId xmlns:a16="http://schemas.microsoft.com/office/drawing/2014/main" id="{0E493434-98F4-403A-85BD-667C8C135409}"/>
              </a:ext>
            </a:extLst>
          </p:cNvPr>
          <p:cNvGrpSpPr/>
          <p:nvPr/>
        </p:nvGrpSpPr>
        <p:grpSpPr>
          <a:xfrm>
            <a:off x="2540500" y="2670579"/>
            <a:ext cx="677290" cy="758421"/>
            <a:chOff x="-45998575" y="2702625"/>
            <a:chExt cx="229225" cy="298625"/>
          </a:xfrm>
        </p:grpSpPr>
        <p:sp>
          <p:nvSpPr>
            <p:cNvPr id="36" name="Google Shape;5856;p76">
              <a:extLst>
                <a:ext uri="{FF2B5EF4-FFF2-40B4-BE49-F238E27FC236}">
                  <a16:creationId xmlns:a16="http://schemas.microsoft.com/office/drawing/2014/main" id="{1C79A9FB-4F58-4673-84F0-B9587B9D14EE}"/>
                </a:ext>
              </a:extLst>
            </p:cNvPr>
            <p:cNvSpPr/>
            <p:nvPr/>
          </p:nvSpPr>
          <p:spPr>
            <a:xfrm>
              <a:off x="-45944225" y="2702625"/>
              <a:ext cx="125250" cy="298625"/>
            </a:xfrm>
            <a:custGeom>
              <a:avLst/>
              <a:gdLst/>
              <a:ahLst/>
              <a:cxnLst/>
              <a:rect l="l" t="t" r="r" b="b"/>
              <a:pathLst>
                <a:path w="5010" h="11945" extrusionOk="0">
                  <a:moveTo>
                    <a:pt x="2427" y="682"/>
                  </a:moveTo>
                  <a:cubicBezTo>
                    <a:pt x="2860" y="682"/>
                    <a:pt x="3308" y="817"/>
                    <a:pt x="3624" y="1107"/>
                  </a:cubicBezTo>
                  <a:cubicBezTo>
                    <a:pt x="4033" y="1454"/>
                    <a:pt x="4254" y="1926"/>
                    <a:pt x="4254" y="2430"/>
                  </a:cubicBezTo>
                  <a:cubicBezTo>
                    <a:pt x="4159" y="2745"/>
                    <a:pt x="4096" y="3060"/>
                    <a:pt x="3939" y="3344"/>
                  </a:cubicBezTo>
                  <a:cubicBezTo>
                    <a:pt x="3844" y="3470"/>
                    <a:pt x="3813" y="3533"/>
                    <a:pt x="3750" y="3659"/>
                  </a:cubicBezTo>
                  <a:cubicBezTo>
                    <a:pt x="3498" y="4005"/>
                    <a:pt x="3214" y="4446"/>
                    <a:pt x="3151" y="4919"/>
                  </a:cubicBezTo>
                  <a:lnTo>
                    <a:pt x="2805" y="4919"/>
                  </a:lnTo>
                  <a:lnTo>
                    <a:pt x="2805" y="2808"/>
                  </a:lnTo>
                  <a:lnTo>
                    <a:pt x="3151" y="2808"/>
                  </a:lnTo>
                  <a:cubicBezTo>
                    <a:pt x="3340" y="2808"/>
                    <a:pt x="3498" y="2651"/>
                    <a:pt x="3498" y="2430"/>
                  </a:cubicBezTo>
                  <a:cubicBezTo>
                    <a:pt x="3498" y="2241"/>
                    <a:pt x="3340" y="2084"/>
                    <a:pt x="3151" y="2084"/>
                  </a:cubicBezTo>
                  <a:lnTo>
                    <a:pt x="1733" y="2084"/>
                  </a:lnTo>
                  <a:cubicBezTo>
                    <a:pt x="1544" y="2084"/>
                    <a:pt x="1387" y="2241"/>
                    <a:pt x="1387" y="2430"/>
                  </a:cubicBezTo>
                  <a:cubicBezTo>
                    <a:pt x="1387" y="2651"/>
                    <a:pt x="1544" y="2808"/>
                    <a:pt x="1733" y="2808"/>
                  </a:cubicBezTo>
                  <a:lnTo>
                    <a:pt x="2080" y="2808"/>
                  </a:lnTo>
                  <a:lnTo>
                    <a:pt x="2080" y="4919"/>
                  </a:lnTo>
                  <a:lnTo>
                    <a:pt x="1733" y="4919"/>
                  </a:lnTo>
                  <a:cubicBezTo>
                    <a:pt x="1639" y="4478"/>
                    <a:pt x="1418" y="4100"/>
                    <a:pt x="1166" y="3690"/>
                  </a:cubicBezTo>
                  <a:cubicBezTo>
                    <a:pt x="1072" y="3533"/>
                    <a:pt x="977" y="3375"/>
                    <a:pt x="914" y="3218"/>
                  </a:cubicBezTo>
                  <a:cubicBezTo>
                    <a:pt x="757" y="2871"/>
                    <a:pt x="662" y="2525"/>
                    <a:pt x="757" y="2115"/>
                  </a:cubicBezTo>
                  <a:cubicBezTo>
                    <a:pt x="883" y="1422"/>
                    <a:pt x="1450" y="823"/>
                    <a:pt x="2174" y="697"/>
                  </a:cubicBezTo>
                  <a:cubicBezTo>
                    <a:pt x="2257" y="687"/>
                    <a:pt x="2342" y="682"/>
                    <a:pt x="2427" y="682"/>
                  </a:cubicBezTo>
                  <a:close/>
                  <a:moveTo>
                    <a:pt x="3151" y="5644"/>
                  </a:moveTo>
                  <a:lnTo>
                    <a:pt x="3151" y="6337"/>
                  </a:lnTo>
                  <a:lnTo>
                    <a:pt x="1733" y="6337"/>
                  </a:lnTo>
                  <a:lnTo>
                    <a:pt x="1733" y="5644"/>
                  </a:lnTo>
                  <a:close/>
                  <a:moveTo>
                    <a:pt x="3151" y="7061"/>
                  </a:moveTo>
                  <a:lnTo>
                    <a:pt x="3151" y="8983"/>
                  </a:lnTo>
                  <a:cubicBezTo>
                    <a:pt x="2915" y="8904"/>
                    <a:pt x="2671" y="8865"/>
                    <a:pt x="2430" y="8865"/>
                  </a:cubicBezTo>
                  <a:cubicBezTo>
                    <a:pt x="2190" y="8865"/>
                    <a:pt x="1954" y="8904"/>
                    <a:pt x="1733" y="8983"/>
                  </a:cubicBezTo>
                  <a:lnTo>
                    <a:pt x="1733" y="7061"/>
                  </a:lnTo>
                  <a:close/>
                  <a:moveTo>
                    <a:pt x="2442" y="9558"/>
                  </a:moveTo>
                  <a:cubicBezTo>
                    <a:pt x="2639" y="9558"/>
                    <a:pt x="2836" y="9598"/>
                    <a:pt x="3025" y="9676"/>
                  </a:cubicBezTo>
                  <a:lnTo>
                    <a:pt x="2427" y="10873"/>
                  </a:lnTo>
                  <a:lnTo>
                    <a:pt x="1859" y="9676"/>
                  </a:lnTo>
                  <a:cubicBezTo>
                    <a:pt x="2048" y="9598"/>
                    <a:pt x="2245" y="9558"/>
                    <a:pt x="2442" y="9558"/>
                  </a:cubicBezTo>
                  <a:close/>
                  <a:moveTo>
                    <a:pt x="2441" y="1"/>
                  </a:moveTo>
                  <a:cubicBezTo>
                    <a:pt x="2309" y="1"/>
                    <a:pt x="2178" y="12"/>
                    <a:pt x="2048" y="36"/>
                  </a:cubicBezTo>
                  <a:cubicBezTo>
                    <a:pt x="1072" y="193"/>
                    <a:pt x="221" y="1012"/>
                    <a:pt x="64" y="1989"/>
                  </a:cubicBezTo>
                  <a:cubicBezTo>
                    <a:pt x="1" y="2556"/>
                    <a:pt x="64" y="3060"/>
                    <a:pt x="316" y="3533"/>
                  </a:cubicBezTo>
                  <a:cubicBezTo>
                    <a:pt x="379" y="3753"/>
                    <a:pt x="505" y="3911"/>
                    <a:pt x="631" y="4068"/>
                  </a:cubicBezTo>
                  <a:cubicBezTo>
                    <a:pt x="820" y="4320"/>
                    <a:pt x="977" y="4604"/>
                    <a:pt x="1072" y="4888"/>
                  </a:cubicBezTo>
                  <a:lnTo>
                    <a:pt x="410" y="4888"/>
                  </a:lnTo>
                  <a:cubicBezTo>
                    <a:pt x="190" y="4888"/>
                    <a:pt x="32" y="5045"/>
                    <a:pt x="32" y="5234"/>
                  </a:cubicBezTo>
                  <a:cubicBezTo>
                    <a:pt x="32" y="5423"/>
                    <a:pt x="190" y="5581"/>
                    <a:pt x="410" y="5581"/>
                  </a:cubicBezTo>
                  <a:lnTo>
                    <a:pt x="1103" y="5581"/>
                  </a:lnTo>
                  <a:lnTo>
                    <a:pt x="1103" y="9487"/>
                  </a:lnTo>
                  <a:cubicBezTo>
                    <a:pt x="1103" y="9645"/>
                    <a:pt x="1103" y="9582"/>
                    <a:pt x="2206" y="11724"/>
                  </a:cubicBezTo>
                  <a:cubicBezTo>
                    <a:pt x="2301" y="11850"/>
                    <a:pt x="2395" y="11945"/>
                    <a:pt x="2521" y="11945"/>
                  </a:cubicBezTo>
                  <a:cubicBezTo>
                    <a:pt x="2647" y="11945"/>
                    <a:pt x="2773" y="11850"/>
                    <a:pt x="2836" y="11724"/>
                  </a:cubicBezTo>
                  <a:cubicBezTo>
                    <a:pt x="3939" y="9519"/>
                    <a:pt x="3939" y="9613"/>
                    <a:pt x="3939" y="9487"/>
                  </a:cubicBezTo>
                  <a:lnTo>
                    <a:pt x="3939" y="5581"/>
                  </a:lnTo>
                  <a:lnTo>
                    <a:pt x="4663" y="5581"/>
                  </a:lnTo>
                  <a:cubicBezTo>
                    <a:pt x="4852" y="5581"/>
                    <a:pt x="5010" y="5423"/>
                    <a:pt x="5010" y="5234"/>
                  </a:cubicBezTo>
                  <a:cubicBezTo>
                    <a:pt x="5010" y="5045"/>
                    <a:pt x="4852" y="4888"/>
                    <a:pt x="4663" y="4888"/>
                  </a:cubicBezTo>
                  <a:lnTo>
                    <a:pt x="3970" y="4888"/>
                  </a:lnTo>
                  <a:cubicBezTo>
                    <a:pt x="4065" y="4604"/>
                    <a:pt x="4254" y="4289"/>
                    <a:pt x="4443" y="4005"/>
                  </a:cubicBezTo>
                  <a:cubicBezTo>
                    <a:pt x="4411" y="3942"/>
                    <a:pt x="4506" y="3816"/>
                    <a:pt x="4569" y="3690"/>
                  </a:cubicBezTo>
                  <a:cubicBezTo>
                    <a:pt x="4821" y="3344"/>
                    <a:pt x="4915" y="2903"/>
                    <a:pt x="4915" y="2493"/>
                  </a:cubicBezTo>
                  <a:cubicBezTo>
                    <a:pt x="4915" y="1769"/>
                    <a:pt x="4600" y="1075"/>
                    <a:pt x="4065" y="603"/>
                  </a:cubicBezTo>
                  <a:cubicBezTo>
                    <a:pt x="3603" y="218"/>
                    <a:pt x="3017" y="1"/>
                    <a:pt x="244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5857;p76">
              <a:extLst>
                <a:ext uri="{FF2B5EF4-FFF2-40B4-BE49-F238E27FC236}">
                  <a16:creationId xmlns:a16="http://schemas.microsoft.com/office/drawing/2014/main" id="{11562283-3BC4-4FE5-AF87-4628D2581953}"/>
                </a:ext>
              </a:extLst>
            </p:cNvPr>
            <p:cNvSpPr/>
            <p:nvPr/>
          </p:nvSpPr>
          <p:spPr>
            <a:xfrm>
              <a:off x="-45804025" y="2755500"/>
              <a:ext cx="34675" cy="18125"/>
            </a:xfrm>
            <a:custGeom>
              <a:avLst/>
              <a:gdLst/>
              <a:ahLst/>
              <a:cxnLst/>
              <a:rect l="l" t="t" r="r" b="b"/>
              <a:pathLst>
                <a:path w="1387" h="725" extrusionOk="0">
                  <a:moveTo>
                    <a:pt x="347" y="0"/>
                  </a:moveTo>
                  <a:cubicBezTo>
                    <a:pt x="127" y="0"/>
                    <a:pt x="1" y="158"/>
                    <a:pt x="1" y="378"/>
                  </a:cubicBezTo>
                  <a:cubicBezTo>
                    <a:pt x="1" y="567"/>
                    <a:pt x="127" y="725"/>
                    <a:pt x="347" y="725"/>
                  </a:cubicBezTo>
                  <a:lnTo>
                    <a:pt x="1040" y="725"/>
                  </a:lnTo>
                  <a:cubicBezTo>
                    <a:pt x="1261" y="725"/>
                    <a:pt x="1387" y="567"/>
                    <a:pt x="1387" y="378"/>
                  </a:cubicBezTo>
                  <a:cubicBezTo>
                    <a:pt x="1387" y="158"/>
                    <a:pt x="1261" y="0"/>
                    <a:pt x="104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858;p76">
              <a:extLst>
                <a:ext uri="{FF2B5EF4-FFF2-40B4-BE49-F238E27FC236}">
                  <a16:creationId xmlns:a16="http://schemas.microsoft.com/office/drawing/2014/main" id="{FD7991FA-25BE-439F-9E47-7E29B6B49C6B}"/>
                </a:ext>
              </a:extLst>
            </p:cNvPr>
            <p:cNvSpPr/>
            <p:nvPr/>
          </p:nvSpPr>
          <p:spPr>
            <a:xfrm>
              <a:off x="-45998575" y="275550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79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79" y="725"/>
                  </a:cubicBezTo>
                  <a:lnTo>
                    <a:pt x="1072" y="725"/>
                  </a:lnTo>
                  <a:cubicBezTo>
                    <a:pt x="1261" y="693"/>
                    <a:pt x="1419" y="536"/>
                    <a:pt x="1419" y="378"/>
                  </a:cubicBezTo>
                  <a:cubicBezTo>
                    <a:pt x="1419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859;p76">
              <a:extLst>
                <a:ext uri="{FF2B5EF4-FFF2-40B4-BE49-F238E27FC236}">
                  <a16:creationId xmlns:a16="http://schemas.microsoft.com/office/drawing/2014/main" id="{15A15B5E-88D9-469A-8105-7515C884A53C}"/>
                </a:ext>
              </a:extLst>
            </p:cNvPr>
            <p:cNvSpPr/>
            <p:nvPr/>
          </p:nvSpPr>
          <p:spPr>
            <a:xfrm>
              <a:off x="-45818200" y="2703175"/>
              <a:ext cx="35475" cy="26100"/>
            </a:xfrm>
            <a:custGeom>
              <a:avLst/>
              <a:gdLst/>
              <a:ahLst/>
              <a:cxnLst/>
              <a:rect l="l" t="t" r="r" b="b"/>
              <a:pathLst>
                <a:path w="1419" h="1044" extrusionOk="0">
                  <a:moveTo>
                    <a:pt x="991" y="1"/>
                  </a:moveTo>
                  <a:cubicBezTo>
                    <a:pt x="930" y="1"/>
                    <a:pt x="870" y="15"/>
                    <a:pt x="820" y="45"/>
                  </a:cubicBezTo>
                  <a:lnTo>
                    <a:pt x="252" y="423"/>
                  </a:lnTo>
                  <a:cubicBezTo>
                    <a:pt x="95" y="486"/>
                    <a:pt x="0" y="738"/>
                    <a:pt x="126" y="896"/>
                  </a:cubicBezTo>
                  <a:cubicBezTo>
                    <a:pt x="205" y="994"/>
                    <a:pt x="309" y="1044"/>
                    <a:pt x="414" y="1044"/>
                  </a:cubicBezTo>
                  <a:cubicBezTo>
                    <a:pt x="476" y="1044"/>
                    <a:pt x="540" y="1026"/>
                    <a:pt x="599" y="990"/>
                  </a:cubicBezTo>
                  <a:lnTo>
                    <a:pt x="1166" y="644"/>
                  </a:lnTo>
                  <a:cubicBezTo>
                    <a:pt x="1324" y="581"/>
                    <a:pt x="1418" y="329"/>
                    <a:pt x="1292" y="171"/>
                  </a:cubicBezTo>
                  <a:cubicBezTo>
                    <a:pt x="1249" y="64"/>
                    <a:pt x="1119" y="1"/>
                    <a:pt x="99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860;p76">
              <a:extLst>
                <a:ext uri="{FF2B5EF4-FFF2-40B4-BE49-F238E27FC236}">
                  <a16:creationId xmlns:a16="http://schemas.microsoft.com/office/drawing/2014/main" id="{09A67632-79F8-49C7-932C-3123CBF46C56}"/>
                </a:ext>
              </a:extLst>
            </p:cNvPr>
            <p:cNvSpPr/>
            <p:nvPr/>
          </p:nvSpPr>
          <p:spPr>
            <a:xfrm>
              <a:off x="-45984400" y="2799050"/>
              <a:ext cx="35475" cy="26100"/>
            </a:xfrm>
            <a:custGeom>
              <a:avLst/>
              <a:gdLst/>
              <a:ahLst/>
              <a:cxnLst/>
              <a:rect l="l" t="t" r="r" b="b"/>
              <a:pathLst>
                <a:path w="1419" h="1044" extrusionOk="0">
                  <a:moveTo>
                    <a:pt x="1014" y="1"/>
                  </a:moveTo>
                  <a:cubicBezTo>
                    <a:pt x="947" y="1"/>
                    <a:pt x="879" y="18"/>
                    <a:pt x="820" y="54"/>
                  </a:cubicBezTo>
                  <a:lnTo>
                    <a:pt x="221" y="400"/>
                  </a:lnTo>
                  <a:cubicBezTo>
                    <a:pt x="64" y="463"/>
                    <a:pt x="1" y="716"/>
                    <a:pt x="95" y="873"/>
                  </a:cubicBezTo>
                  <a:cubicBezTo>
                    <a:pt x="160" y="980"/>
                    <a:pt x="282" y="1043"/>
                    <a:pt x="403" y="1043"/>
                  </a:cubicBezTo>
                  <a:cubicBezTo>
                    <a:pt x="461" y="1043"/>
                    <a:pt x="517" y="1029"/>
                    <a:pt x="568" y="999"/>
                  </a:cubicBezTo>
                  <a:lnTo>
                    <a:pt x="1167" y="621"/>
                  </a:lnTo>
                  <a:cubicBezTo>
                    <a:pt x="1324" y="558"/>
                    <a:pt x="1419" y="306"/>
                    <a:pt x="1293" y="148"/>
                  </a:cubicBezTo>
                  <a:cubicBezTo>
                    <a:pt x="1234" y="50"/>
                    <a:pt x="1125" y="1"/>
                    <a:pt x="101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861;p76">
              <a:extLst>
                <a:ext uri="{FF2B5EF4-FFF2-40B4-BE49-F238E27FC236}">
                  <a16:creationId xmlns:a16="http://schemas.microsoft.com/office/drawing/2014/main" id="{7E78E746-F78D-4294-B85B-AF8E9E4FEB6C}"/>
                </a:ext>
              </a:extLst>
            </p:cNvPr>
            <p:cNvSpPr/>
            <p:nvPr/>
          </p:nvSpPr>
          <p:spPr>
            <a:xfrm>
              <a:off x="-45815850" y="2799050"/>
              <a:ext cx="33900" cy="25750"/>
            </a:xfrm>
            <a:custGeom>
              <a:avLst/>
              <a:gdLst/>
              <a:ahLst/>
              <a:cxnLst/>
              <a:rect l="l" t="t" r="r" b="b"/>
              <a:pathLst>
                <a:path w="1356" h="1030" extrusionOk="0">
                  <a:moveTo>
                    <a:pt x="343" y="1"/>
                  </a:moveTo>
                  <a:cubicBezTo>
                    <a:pt x="231" y="1"/>
                    <a:pt x="123" y="50"/>
                    <a:pt x="64" y="148"/>
                  </a:cubicBezTo>
                  <a:cubicBezTo>
                    <a:pt x="1" y="306"/>
                    <a:pt x="32" y="558"/>
                    <a:pt x="190" y="621"/>
                  </a:cubicBezTo>
                  <a:lnTo>
                    <a:pt x="789" y="999"/>
                  </a:lnTo>
                  <a:cubicBezTo>
                    <a:pt x="838" y="1019"/>
                    <a:pt x="895" y="1029"/>
                    <a:pt x="951" y="1029"/>
                  </a:cubicBezTo>
                  <a:cubicBezTo>
                    <a:pt x="1073" y="1029"/>
                    <a:pt x="1197" y="981"/>
                    <a:pt x="1261" y="873"/>
                  </a:cubicBezTo>
                  <a:cubicBezTo>
                    <a:pt x="1356" y="716"/>
                    <a:pt x="1293" y="526"/>
                    <a:pt x="1135" y="400"/>
                  </a:cubicBezTo>
                  <a:lnTo>
                    <a:pt x="537" y="54"/>
                  </a:lnTo>
                  <a:cubicBezTo>
                    <a:pt x="477" y="18"/>
                    <a:pt x="410" y="1"/>
                    <a:pt x="34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5862;p76">
              <a:extLst>
                <a:ext uri="{FF2B5EF4-FFF2-40B4-BE49-F238E27FC236}">
                  <a16:creationId xmlns:a16="http://schemas.microsoft.com/office/drawing/2014/main" id="{75CC7C3E-9169-4807-8A15-F1734A7083D2}"/>
                </a:ext>
              </a:extLst>
            </p:cNvPr>
            <p:cNvSpPr/>
            <p:nvPr/>
          </p:nvSpPr>
          <p:spPr>
            <a:xfrm>
              <a:off x="-45983600" y="2702750"/>
              <a:ext cx="34675" cy="25525"/>
            </a:xfrm>
            <a:custGeom>
              <a:avLst/>
              <a:gdLst/>
              <a:ahLst/>
              <a:cxnLst/>
              <a:rect l="l" t="t" r="r" b="b"/>
              <a:pathLst>
                <a:path w="1387" h="1021" extrusionOk="0">
                  <a:moveTo>
                    <a:pt x="398" y="0"/>
                  </a:moveTo>
                  <a:cubicBezTo>
                    <a:pt x="269" y="0"/>
                    <a:pt x="138" y="49"/>
                    <a:pt x="95" y="157"/>
                  </a:cubicBezTo>
                  <a:cubicBezTo>
                    <a:pt x="0" y="314"/>
                    <a:pt x="32" y="535"/>
                    <a:pt x="189" y="629"/>
                  </a:cubicBezTo>
                  <a:lnTo>
                    <a:pt x="788" y="976"/>
                  </a:lnTo>
                  <a:cubicBezTo>
                    <a:pt x="839" y="1006"/>
                    <a:pt x="899" y="1020"/>
                    <a:pt x="959" y="1020"/>
                  </a:cubicBezTo>
                  <a:cubicBezTo>
                    <a:pt x="1088" y="1020"/>
                    <a:pt x="1218" y="957"/>
                    <a:pt x="1261" y="850"/>
                  </a:cubicBezTo>
                  <a:cubicBezTo>
                    <a:pt x="1387" y="692"/>
                    <a:pt x="1292" y="503"/>
                    <a:pt x="1135" y="377"/>
                  </a:cubicBezTo>
                  <a:lnTo>
                    <a:pt x="567" y="31"/>
                  </a:lnTo>
                  <a:cubicBezTo>
                    <a:pt x="518" y="11"/>
                    <a:pt x="458" y="0"/>
                    <a:pt x="39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" name="Google Shape;6649;p78">
            <a:extLst>
              <a:ext uri="{FF2B5EF4-FFF2-40B4-BE49-F238E27FC236}">
                <a16:creationId xmlns:a16="http://schemas.microsoft.com/office/drawing/2014/main" id="{6643A48D-09E1-43DD-A7DB-A7079322E45C}"/>
              </a:ext>
            </a:extLst>
          </p:cNvPr>
          <p:cNvSpPr/>
          <p:nvPr/>
        </p:nvSpPr>
        <p:spPr>
          <a:xfrm>
            <a:off x="5100690" y="2605046"/>
            <a:ext cx="711259" cy="823954"/>
          </a:xfrm>
          <a:custGeom>
            <a:avLst/>
            <a:gdLst/>
            <a:ahLst/>
            <a:cxnLst/>
            <a:rect l="l" t="t" r="r" b="b"/>
            <a:pathLst>
              <a:path w="11153" h="11713" extrusionOk="0">
                <a:moveTo>
                  <a:pt x="9594" y="693"/>
                </a:moveTo>
                <a:cubicBezTo>
                  <a:pt x="9767" y="693"/>
                  <a:pt x="9940" y="764"/>
                  <a:pt x="10082" y="906"/>
                </a:cubicBezTo>
                <a:cubicBezTo>
                  <a:pt x="10365" y="1158"/>
                  <a:pt x="10365" y="1599"/>
                  <a:pt x="10082" y="1883"/>
                </a:cubicBezTo>
                <a:lnTo>
                  <a:pt x="9168" y="2796"/>
                </a:lnTo>
                <a:lnTo>
                  <a:pt x="6175" y="3364"/>
                </a:lnTo>
                <a:lnTo>
                  <a:pt x="6175" y="1410"/>
                </a:lnTo>
                <a:lnTo>
                  <a:pt x="8475" y="1410"/>
                </a:lnTo>
                <a:cubicBezTo>
                  <a:pt x="8538" y="1410"/>
                  <a:pt x="8664" y="1379"/>
                  <a:pt x="8696" y="1284"/>
                </a:cubicBezTo>
                <a:lnTo>
                  <a:pt x="9105" y="906"/>
                </a:lnTo>
                <a:cubicBezTo>
                  <a:pt x="9247" y="764"/>
                  <a:pt x="9420" y="693"/>
                  <a:pt x="9594" y="693"/>
                </a:cubicBezTo>
                <a:close/>
                <a:moveTo>
                  <a:pt x="5136" y="749"/>
                </a:moveTo>
                <a:cubicBezTo>
                  <a:pt x="5325" y="749"/>
                  <a:pt x="5482" y="906"/>
                  <a:pt x="5482" y="1095"/>
                </a:cubicBezTo>
                <a:lnTo>
                  <a:pt x="5482" y="4214"/>
                </a:lnTo>
                <a:cubicBezTo>
                  <a:pt x="5356" y="4151"/>
                  <a:pt x="5230" y="4151"/>
                  <a:pt x="5136" y="4151"/>
                </a:cubicBezTo>
                <a:cubicBezTo>
                  <a:pt x="5010" y="4151"/>
                  <a:pt x="4884" y="4151"/>
                  <a:pt x="4758" y="4214"/>
                </a:cubicBezTo>
                <a:lnTo>
                  <a:pt x="4758" y="1095"/>
                </a:lnTo>
                <a:cubicBezTo>
                  <a:pt x="4758" y="906"/>
                  <a:pt x="4915" y="749"/>
                  <a:pt x="5136" y="749"/>
                </a:cubicBezTo>
                <a:close/>
                <a:moveTo>
                  <a:pt x="5136" y="4844"/>
                </a:moveTo>
                <a:cubicBezTo>
                  <a:pt x="5671" y="4844"/>
                  <a:pt x="6144" y="5317"/>
                  <a:pt x="6144" y="5852"/>
                </a:cubicBezTo>
                <a:cubicBezTo>
                  <a:pt x="6144" y="6419"/>
                  <a:pt x="5671" y="6861"/>
                  <a:pt x="5136" y="6861"/>
                </a:cubicBezTo>
                <a:cubicBezTo>
                  <a:pt x="4568" y="6861"/>
                  <a:pt x="4096" y="6388"/>
                  <a:pt x="4096" y="5852"/>
                </a:cubicBezTo>
                <a:cubicBezTo>
                  <a:pt x="4096" y="5317"/>
                  <a:pt x="4568" y="4844"/>
                  <a:pt x="5136" y="4844"/>
                </a:cubicBezTo>
                <a:close/>
                <a:moveTo>
                  <a:pt x="4096" y="1442"/>
                </a:moveTo>
                <a:lnTo>
                  <a:pt x="4096" y="4529"/>
                </a:lnTo>
                <a:cubicBezTo>
                  <a:pt x="3655" y="4844"/>
                  <a:pt x="3434" y="5348"/>
                  <a:pt x="3434" y="5884"/>
                </a:cubicBezTo>
                <a:cubicBezTo>
                  <a:pt x="3434" y="6136"/>
                  <a:pt x="3466" y="6419"/>
                  <a:pt x="3592" y="6609"/>
                </a:cubicBezTo>
                <a:lnTo>
                  <a:pt x="2332" y="8184"/>
                </a:lnTo>
                <a:cubicBezTo>
                  <a:pt x="1323" y="7522"/>
                  <a:pt x="725" y="6356"/>
                  <a:pt x="725" y="5159"/>
                </a:cubicBezTo>
                <a:cubicBezTo>
                  <a:pt x="662" y="3143"/>
                  <a:pt x="2206" y="1568"/>
                  <a:pt x="4096" y="1442"/>
                </a:cubicBezTo>
                <a:close/>
                <a:moveTo>
                  <a:pt x="8916" y="3521"/>
                </a:moveTo>
                <a:lnTo>
                  <a:pt x="8916" y="4466"/>
                </a:lnTo>
                <a:cubicBezTo>
                  <a:pt x="8916" y="4529"/>
                  <a:pt x="8916" y="4592"/>
                  <a:pt x="8948" y="4624"/>
                </a:cubicBezTo>
                <a:lnTo>
                  <a:pt x="9798" y="6419"/>
                </a:lnTo>
                <a:cubicBezTo>
                  <a:pt x="9893" y="6577"/>
                  <a:pt x="9798" y="6672"/>
                  <a:pt x="9798" y="6735"/>
                </a:cubicBezTo>
                <a:cubicBezTo>
                  <a:pt x="9767" y="6766"/>
                  <a:pt x="9704" y="6892"/>
                  <a:pt x="9546" y="6892"/>
                </a:cubicBezTo>
                <a:lnTo>
                  <a:pt x="9263" y="6892"/>
                </a:lnTo>
                <a:cubicBezTo>
                  <a:pt x="9074" y="6892"/>
                  <a:pt x="8916" y="7050"/>
                  <a:pt x="8916" y="7239"/>
                </a:cubicBezTo>
                <a:lnTo>
                  <a:pt x="8916" y="8341"/>
                </a:lnTo>
                <a:cubicBezTo>
                  <a:pt x="8633" y="8467"/>
                  <a:pt x="8381" y="8656"/>
                  <a:pt x="8286" y="8971"/>
                </a:cubicBezTo>
                <a:lnTo>
                  <a:pt x="6522" y="8971"/>
                </a:lnTo>
                <a:cubicBezTo>
                  <a:pt x="5955" y="8971"/>
                  <a:pt x="5482" y="8499"/>
                  <a:pt x="5482" y="7932"/>
                </a:cubicBezTo>
                <a:lnTo>
                  <a:pt x="5482" y="7554"/>
                </a:lnTo>
                <a:cubicBezTo>
                  <a:pt x="6270" y="7396"/>
                  <a:pt x="6868" y="6672"/>
                  <a:pt x="6868" y="5852"/>
                </a:cubicBezTo>
                <a:cubicBezTo>
                  <a:pt x="6868" y="5317"/>
                  <a:pt x="6585" y="4781"/>
                  <a:pt x="6207" y="4466"/>
                </a:cubicBezTo>
                <a:lnTo>
                  <a:pt x="6207" y="4088"/>
                </a:lnTo>
                <a:lnTo>
                  <a:pt x="8916" y="3521"/>
                </a:lnTo>
                <a:close/>
                <a:moveTo>
                  <a:pt x="9231" y="8940"/>
                </a:moveTo>
                <a:cubicBezTo>
                  <a:pt x="9420" y="8940"/>
                  <a:pt x="9578" y="9097"/>
                  <a:pt x="9578" y="9286"/>
                </a:cubicBezTo>
                <a:cubicBezTo>
                  <a:pt x="9578" y="9475"/>
                  <a:pt x="9420" y="9633"/>
                  <a:pt x="9231" y="9633"/>
                </a:cubicBezTo>
                <a:cubicBezTo>
                  <a:pt x="9011" y="9633"/>
                  <a:pt x="8853" y="9475"/>
                  <a:pt x="8853" y="9286"/>
                </a:cubicBezTo>
                <a:cubicBezTo>
                  <a:pt x="8853" y="9097"/>
                  <a:pt x="9011" y="8940"/>
                  <a:pt x="9231" y="8940"/>
                </a:cubicBezTo>
                <a:close/>
                <a:moveTo>
                  <a:pt x="3970" y="7144"/>
                </a:moveTo>
                <a:cubicBezTo>
                  <a:pt x="4222" y="7365"/>
                  <a:pt x="4442" y="7522"/>
                  <a:pt x="4758" y="7554"/>
                </a:cubicBezTo>
                <a:lnTo>
                  <a:pt x="4758" y="7932"/>
                </a:lnTo>
                <a:cubicBezTo>
                  <a:pt x="4758" y="8877"/>
                  <a:pt x="5514" y="9633"/>
                  <a:pt x="6459" y="9633"/>
                </a:cubicBezTo>
                <a:lnTo>
                  <a:pt x="8223" y="9633"/>
                </a:lnTo>
                <a:cubicBezTo>
                  <a:pt x="8286" y="9727"/>
                  <a:pt x="8318" y="9791"/>
                  <a:pt x="8349" y="9822"/>
                </a:cubicBezTo>
                <a:cubicBezTo>
                  <a:pt x="8034" y="10137"/>
                  <a:pt x="7593" y="10295"/>
                  <a:pt x="7183" y="10295"/>
                </a:cubicBezTo>
                <a:lnTo>
                  <a:pt x="5797" y="10295"/>
                </a:lnTo>
                <a:cubicBezTo>
                  <a:pt x="5608" y="10295"/>
                  <a:pt x="5451" y="10452"/>
                  <a:pt x="5451" y="10673"/>
                </a:cubicBezTo>
                <a:lnTo>
                  <a:pt x="5451" y="11051"/>
                </a:lnTo>
                <a:lnTo>
                  <a:pt x="2710" y="11051"/>
                </a:lnTo>
                <a:lnTo>
                  <a:pt x="2710" y="8719"/>
                </a:lnTo>
                <a:lnTo>
                  <a:pt x="3970" y="7144"/>
                </a:lnTo>
                <a:close/>
                <a:moveTo>
                  <a:pt x="9629" y="0"/>
                </a:moveTo>
                <a:cubicBezTo>
                  <a:pt x="9278" y="0"/>
                  <a:pt x="8932" y="134"/>
                  <a:pt x="8664" y="402"/>
                </a:cubicBezTo>
                <a:lnTo>
                  <a:pt x="8412" y="686"/>
                </a:lnTo>
                <a:lnTo>
                  <a:pt x="6144" y="686"/>
                </a:lnTo>
                <a:cubicBezTo>
                  <a:pt x="5986" y="308"/>
                  <a:pt x="5640" y="24"/>
                  <a:pt x="5167" y="24"/>
                </a:cubicBezTo>
                <a:cubicBezTo>
                  <a:pt x="4726" y="24"/>
                  <a:pt x="4348" y="308"/>
                  <a:pt x="4190" y="686"/>
                </a:cubicBezTo>
                <a:cubicBezTo>
                  <a:pt x="1859" y="812"/>
                  <a:pt x="0" y="2702"/>
                  <a:pt x="0" y="5033"/>
                </a:cubicBezTo>
                <a:cubicBezTo>
                  <a:pt x="0" y="6514"/>
                  <a:pt x="725" y="7900"/>
                  <a:pt x="1922" y="8688"/>
                </a:cubicBezTo>
                <a:lnTo>
                  <a:pt x="2048" y="8782"/>
                </a:lnTo>
                <a:lnTo>
                  <a:pt x="2048" y="11366"/>
                </a:lnTo>
                <a:cubicBezTo>
                  <a:pt x="2048" y="11555"/>
                  <a:pt x="2206" y="11712"/>
                  <a:pt x="2426" y="11712"/>
                </a:cubicBezTo>
                <a:lnTo>
                  <a:pt x="5829" y="11712"/>
                </a:lnTo>
                <a:cubicBezTo>
                  <a:pt x="6018" y="11712"/>
                  <a:pt x="6207" y="11555"/>
                  <a:pt x="6207" y="11366"/>
                </a:cubicBezTo>
                <a:lnTo>
                  <a:pt x="6207" y="10956"/>
                </a:lnTo>
                <a:lnTo>
                  <a:pt x="7215" y="10956"/>
                </a:lnTo>
                <a:cubicBezTo>
                  <a:pt x="7877" y="10956"/>
                  <a:pt x="8475" y="10704"/>
                  <a:pt x="8948" y="10232"/>
                </a:cubicBezTo>
                <a:cubicBezTo>
                  <a:pt x="9074" y="10263"/>
                  <a:pt x="9137" y="10263"/>
                  <a:pt x="9263" y="10263"/>
                </a:cubicBezTo>
                <a:cubicBezTo>
                  <a:pt x="9830" y="10263"/>
                  <a:pt x="10302" y="9791"/>
                  <a:pt x="10302" y="9223"/>
                </a:cubicBezTo>
                <a:cubicBezTo>
                  <a:pt x="10302" y="8814"/>
                  <a:pt x="10019" y="8404"/>
                  <a:pt x="9609" y="8247"/>
                </a:cubicBezTo>
                <a:lnTo>
                  <a:pt x="9609" y="7491"/>
                </a:lnTo>
                <a:cubicBezTo>
                  <a:pt x="9924" y="7459"/>
                  <a:pt x="10239" y="7302"/>
                  <a:pt x="10397" y="7018"/>
                </a:cubicBezTo>
                <a:cubicBezTo>
                  <a:pt x="10617" y="6703"/>
                  <a:pt x="10617" y="6356"/>
                  <a:pt x="10460" y="6041"/>
                </a:cubicBezTo>
                <a:lnTo>
                  <a:pt x="9609" y="4403"/>
                </a:lnTo>
                <a:lnTo>
                  <a:pt x="9609" y="3332"/>
                </a:lnTo>
                <a:lnTo>
                  <a:pt x="10617" y="2355"/>
                </a:lnTo>
                <a:cubicBezTo>
                  <a:pt x="11153" y="1788"/>
                  <a:pt x="11153" y="938"/>
                  <a:pt x="10617" y="402"/>
                </a:cubicBezTo>
                <a:cubicBezTo>
                  <a:pt x="10334" y="134"/>
                  <a:pt x="9979" y="0"/>
                  <a:pt x="9629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545A86-4906-4050-9CC1-77A4816267FB}"/>
              </a:ext>
            </a:extLst>
          </p:cNvPr>
          <p:cNvSpPr/>
          <p:nvPr/>
        </p:nvSpPr>
        <p:spPr>
          <a:xfrm>
            <a:off x="6930350" y="3654256"/>
            <a:ext cx="2160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271E71"/>
                </a:solidFill>
                <a:latin typeface="Abadi Extra Light" panose="020B0204020104020204" pitchFamily="34" charset="0"/>
              </a:rPr>
              <a:t>Installation on premise or cloud</a:t>
            </a:r>
            <a:endParaRPr lang="de-DE" sz="1600" dirty="0">
              <a:solidFill>
                <a:srgbClr val="271E71"/>
              </a:solidFill>
              <a:latin typeface="Abadi Extra Light" panose="020B020402010402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78E148D-EE27-490E-AA93-B19709C75A04}"/>
              </a:ext>
            </a:extLst>
          </p:cNvPr>
          <p:cNvGrpSpPr/>
          <p:nvPr/>
        </p:nvGrpSpPr>
        <p:grpSpPr>
          <a:xfrm>
            <a:off x="10029907" y="2743960"/>
            <a:ext cx="816577" cy="756843"/>
            <a:chOff x="9757060" y="3672127"/>
            <a:chExt cx="823017" cy="882885"/>
          </a:xfrm>
        </p:grpSpPr>
        <p:sp>
          <p:nvSpPr>
            <p:cNvPr id="75" name="Google Shape;5791;p76">
              <a:extLst>
                <a:ext uri="{FF2B5EF4-FFF2-40B4-BE49-F238E27FC236}">
                  <a16:creationId xmlns:a16="http://schemas.microsoft.com/office/drawing/2014/main" id="{F5428101-7511-4E86-97AF-821BC6BFC3CE}"/>
                </a:ext>
              </a:extLst>
            </p:cNvPr>
            <p:cNvSpPr/>
            <p:nvPr/>
          </p:nvSpPr>
          <p:spPr>
            <a:xfrm>
              <a:off x="9757060" y="3672127"/>
              <a:ext cx="823017" cy="882885"/>
            </a:xfrm>
            <a:custGeom>
              <a:avLst/>
              <a:gdLst/>
              <a:ahLst/>
              <a:cxnLst/>
              <a:rect l="l" t="t" r="r" b="b"/>
              <a:pathLst>
                <a:path w="12004" h="12036" extrusionOk="0">
                  <a:moveTo>
                    <a:pt x="10933" y="4947"/>
                  </a:moveTo>
                  <a:cubicBezTo>
                    <a:pt x="11122" y="4947"/>
                    <a:pt x="11279" y="5104"/>
                    <a:pt x="11279" y="5293"/>
                  </a:cubicBezTo>
                  <a:lnTo>
                    <a:pt x="11279" y="5671"/>
                  </a:lnTo>
                  <a:lnTo>
                    <a:pt x="7782" y="5671"/>
                  </a:lnTo>
                  <a:lnTo>
                    <a:pt x="7782" y="5293"/>
                  </a:lnTo>
                  <a:cubicBezTo>
                    <a:pt x="7782" y="5104"/>
                    <a:pt x="7940" y="4947"/>
                    <a:pt x="8129" y="4947"/>
                  </a:cubicBezTo>
                  <a:close/>
                  <a:moveTo>
                    <a:pt x="9547" y="694"/>
                  </a:moveTo>
                  <a:cubicBezTo>
                    <a:pt x="9736" y="694"/>
                    <a:pt x="9893" y="851"/>
                    <a:pt x="9893" y="1040"/>
                  </a:cubicBezTo>
                  <a:lnTo>
                    <a:pt x="9893" y="4254"/>
                  </a:lnTo>
                  <a:lnTo>
                    <a:pt x="8129" y="4254"/>
                  </a:lnTo>
                  <a:cubicBezTo>
                    <a:pt x="7530" y="4254"/>
                    <a:pt x="7058" y="4726"/>
                    <a:pt x="7058" y="5293"/>
                  </a:cubicBezTo>
                  <a:lnTo>
                    <a:pt x="7058" y="6365"/>
                  </a:lnTo>
                  <a:lnTo>
                    <a:pt x="694" y="6365"/>
                  </a:lnTo>
                  <a:lnTo>
                    <a:pt x="694" y="1040"/>
                  </a:lnTo>
                  <a:cubicBezTo>
                    <a:pt x="725" y="851"/>
                    <a:pt x="883" y="694"/>
                    <a:pt x="1072" y="694"/>
                  </a:cubicBezTo>
                  <a:close/>
                  <a:moveTo>
                    <a:pt x="7121" y="7026"/>
                  </a:moveTo>
                  <a:lnTo>
                    <a:pt x="7121" y="7751"/>
                  </a:lnTo>
                  <a:lnTo>
                    <a:pt x="1072" y="7751"/>
                  </a:lnTo>
                  <a:cubicBezTo>
                    <a:pt x="883" y="7751"/>
                    <a:pt x="725" y="7593"/>
                    <a:pt x="725" y="7404"/>
                  </a:cubicBezTo>
                  <a:lnTo>
                    <a:pt x="725" y="7026"/>
                  </a:lnTo>
                  <a:close/>
                  <a:moveTo>
                    <a:pt x="5703" y="8444"/>
                  </a:moveTo>
                  <a:lnTo>
                    <a:pt x="5703" y="9168"/>
                  </a:lnTo>
                  <a:lnTo>
                    <a:pt x="4947" y="9168"/>
                  </a:lnTo>
                  <a:lnTo>
                    <a:pt x="4947" y="8444"/>
                  </a:lnTo>
                  <a:close/>
                  <a:moveTo>
                    <a:pt x="7089" y="8444"/>
                  </a:moveTo>
                  <a:lnTo>
                    <a:pt x="7089" y="9168"/>
                  </a:lnTo>
                  <a:lnTo>
                    <a:pt x="6365" y="9168"/>
                  </a:lnTo>
                  <a:lnTo>
                    <a:pt x="6365" y="8444"/>
                  </a:lnTo>
                  <a:close/>
                  <a:moveTo>
                    <a:pt x="11279" y="6333"/>
                  </a:moveTo>
                  <a:lnTo>
                    <a:pt x="11279" y="9830"/>
                  </a:lnTo>
                  <a:lnTo>
                    <a:pt x="7782" y="9830"/>
                  </a:lnTo>
                  <a:lnTo>
                    <a:pt x="7782" y="6333"/>
                  </a:lnTo>
                  <a:close/>
                  <a:moveTo>
                    <a:pt x="11279" y="10523"/>
                  </a:moveTo>
                  <a:lnTo>
                    <a:pt x="11279" y="10901"/>
                  </a:lnTo>
                  <a:cubicBezTo>
                    <a:pt x="11279" y="11090"/>
                    <a:pt x="11122" y="11248"/>
                    <a:pt x="10933" y="11248"/>
                  </a:cubicBezTo>
                  <a:lnTo>
                    <a:pt x="8129" y="11248"/>
                  </a:lnTo>
                  <a:cubicBezTo>
                    <a:pt x="7940" y="11248"/>
                    <a:pt x="7782" y="11090"/>
                    <a:pt x="7782" y="10901"/>
                  </a:cubicBezTo>
                  <a:lnTo>
                    <a:pt x="7782" y="10523"/>
                  </a:lnTo>
                  <a:close/>
                  <a:moveTo>
                    <a:pt x="1040" y="1"/>
                  </a:moveTo>
                  <a:cubicBezTo>
                    <a:pt x="442" y="1"/>
                    <a:pt x="1" y="473"/>
                    <a:pt x="1" y="1040"/>
                  </a:cubicBezTo>
                  <a:lnTo>
                    <a:pt x="1" y="7436"/>
                  </a:lnTo>
                  <a:cubicBezTo>
                    <a:pt x="1" y="8034"/>
                    <a:pt x="442" y="8507"/>
                    <a:pt x="1040" y="8507"/>
                  </a:cubicBezTo>
                  <a:lnTo>
                    <a:pt x="4191" y="8507"/>
                  </a:lnTo>
                  <a:lnTo>
                    <a:pt x="4191" y="9200"/>
                  </a:lnTo>
                  <a:lnTo>
                    <a:pt x="3151" y="9200"/>
                  </a:lnTo>
                  <a:cubicBezTo>
                    <a:pt x="2931" y="9200"/>
                    <a:pt x="2773" y="9357"/>
                    <a:pt x="2773" y="9546"/>
                  </a:cubicBezTo>
                  <a:cubicBezTo>
                    <a:pt x="2773" y="9767"/>
                    <a:pt x="2931" y="9925"/>
                    <a:pt x="3151" y="9925"/>
                  </a:cubicBezTo>
                  <a:lnTo>
                    <a:pt x="7026" y="9925"/>
                  </a:lnTo>
                  <a:lnTo>
                    <a:pt x="7026" y="10964"/>
                  </a:lnTo>
                  <a:cubicBezTo>
                    <a:pt x="7026" y="11563"/>
                    <a:pt x="7499" y="12035"/>
                    <a:pt x="8097" y="12035"/>
                  </a:cubicBezTo>
                  <a:lnTo>
                    <a:pt x="10901" y="12035"/>
                  </a:lnTo>
                  <a:cubicBezTo>
                    <a:pt x="11468" y="12035"/>
                    <a:pt x="11941" y="11563"/>
                    <a:pt x="11941" y="10964"/>
                  </a:cubicBezTo>
                  <a:lnTo>
                    <a:pt x="11941" y="5356"/>
                  </a:lnTo>
                  <a:cubicBezTo>
                    <a:pt x="12004" y="4726"/>
                    <a:pt x="11531" y="4254"/>
                    <a:pt x="10933" y="4254"/>
                  </a:cubicBezTo>
                  <a:lnTo>
                    <a:pt x="10586" y="4254"/>
                  </a:lnTo>
                  <a:lnTo>
                    <a:pt x="10586" y="1040"/>
                  </a:lnTo>
                  <a:cubicBezTo>
                    <a:pt x="10586" y="473"/>
                    <a:pt x="10114" y="1"/>
                    <a:pt x="951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2" name="Google Shape;8842;p83">
              <a:extLst>
                <a:ext uri="{FF2B5EF4-FFF2-40B4-BE49-F238E27FC236}">
                  <a16:creationId xmlns:a16="http://schemas.microsoft.com/office/drawing/2014/main" id="{95AB3925-1A41-426B-B29E-FFBDC9CC0DA5}"/>
                </a:ext>
              </a:extLst>
            </p:cNvPr>
            <p:cNvGrpSpPr/>
            <p:nvPr/>
          </p:nvGrpSpPr>
          <p:grpSpPr>
            <a:xfrm>
              <a:off x="9977359" y="3736270"/>
              <a:ext cx="333480" cy="330800"/>
              <a:chOff x="2139425" y="2682250"/>
              <a:chExt cx="298550" cy="296150"/>
            </a:xfrm>
          </p:grpSpPr>
          <p:sp>
            <p:nvSpPr>
              <p:cNvPr id="93" name="Google Shape;8843;p83">
                <a:extLst>
                  <a:ext uri="{FF2B5EF4-FFF2-40B4-BE49-F238E27FC236}">
                    <a16:creationId xmlns:a16="http://schemas.microsoft.com/office/drawing/2014/main" id="{B53E8016-F0B9-4D00-9A1C-A513B76370B4}"/>
                  </a:ext>
                </a:extLst>
              </p:cNvPr>
              <p:cNvSpPr/>
              <p:nvPr/>
            </p:nvSpPr>
            <p:spPr>
              <a:xfrm>
                <a:off x="2139425" y="2787000"/>
                <a:ext cx="159125" cy="191400"/>
              </a:xfrm>
              <a:custGeom>
                <a:avLst/>
                <a:gdLst/>
                <a:ahLst/>
                <a:cxnLst/>
                <a:rect l="l" t="t" r="r" b="b"/>
                <a:pathLst>
                  <a:path w="6365" h="7656" extrusionOk="0">
                    <a:moveTo>
                      <a:pt x="3214" y="630"/>
                    </a:moveTo>
                    <a:cubicBezTo>
                      <a:pt x="3813" y="630"/>
                      <a:pt x="4286" y="1103"/>
                      <a:pt x="4286" y="1670"/>
                    </a:cubicBezTo>
                    <a:cubicBezTo>
                      <a:pt x="4286" y="2206"/>
                      <a:pt x="3813" y="2678"/>
                      <a:pt x="3214" y="2678"/>
                    </a:cubicBezTo>
                    <a:cubicBezTo>
                      <a:pt x="2647" y="2678"/>
                      <a:pt x="2175" y="2206"/>
                      <a:pt x="2175" y="1670"/>
                    </a:cubicBezTo>
                    <a:cubicBezTo>
                      <a:pt x="2175" y="1166"/>
                      <a:pt x="2647" y="630"/>
                      <a:pt x="3214" y="630"/>
                    </a:cubicBezTo>
                    <a:close/>
                    <a:moveTo>
                      <a:pt x="3183" y="3403"/>
                    </a:moveTo>
                    <a:cubicBezTo>
                      <a:pt x="4538" y="3403"/>
                      <a:pt x="5609" y="4506"/>
                      <a:pt x="5609" y="5829"/>
                    </a:cubicBezTo>
                    <a:lnTo>
                      <a:pt x="5609" y="6931"/>
                    </a:lnTo>
                    <a:lnTo>
                      <a:pt x="757" y="6931"/>
                    </a:lnTo>
                    <a:lnTo>
                      <a:pt x="757" y="5829"/>
                    </a:lnTo>
                    <a:cubicBezTo>
                      <a:pt x="757" y="4506"/>
                      <a:pt x="1860" y="3403"/>
                      <a:pt x="3183" y="3403"/>
                    </a:cubicBezTo>
                    <a:close/>
                    <a:moveTo>
                      <a:pt x="3183" y="0"/>
                    </a:moveTo>
                    <a:cubicBezTo>
                      <a:pt x="2238" y="0"/>
                      <a:pt x="1419" y="788"/>
                      <a:pt x="1419" y="1733"/>
                    </a:cubicBezTo>
                    <a:cubicBezTo>
                      <a:pt x="1419" y="2206"/>
                      <a:pt x="1608" y="2678"/>
                      <a:pt x="1954" y="2993"/>
                    </a:cubicBezTo>
                    <a:cubicBezTo>
                      <a:pt x="820" y="3466"/>
                      <a:pt x="1" y="4569"/>
                      <a:pt x="1" y="5892"/>
                    </a:cubicBezTo>
                    <a:lnTo>
                      <a:pt x="1" y="7309"/>
                    </a:lnTo>
                    <a:cubicBezTo>
                      <a:pt x="64" y="7498"/>
                      <a:pt x="222" y="7656"/>
                      <a:pt x="442" y="7656"/>
                    </a:cubicBezTo>
                    <a:lnTo>
                      <a:pt x="6018" y="7656"/>
                    </a:lnTo>
                    <a:cubicBezTo>
                      <a:pt x="6207" y="7656"/>
                      <a:pt x="6365" y="7498"/>
                      <a:pt x="6365" y="7309"/>
                    </a:cubicBezTo>
                    <a:lnTo>
                      <a:pt x="6365" y="5892"/>
                    </a:lnTo>
                    <a:cubicBezTo>
                      <a:pt x="6365" y="4569"/>
                      <a:pt x="5546" y="3466"/>
                      <a:pt x="4412" y="2993"/>
                    </a:cubicBezTo>
                    <a:cubicBezTo>
                      <a:pt x="4758" y="2647"/>
                      <a:pt x="4947" y="2206"/>
                      <a:pt x="4947" y="1733"/>
                    </a:cubicBezTo>
                    <a:cubicBezTo>
                      <a:pt x="4947" y="788"/>
                      <a:pt x="4160" y="0"/>
                      <a:pt x="3183" y="0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8844;p83">
                <a:extLst>
                  <a:ext uri="{FF2B5EF4-FFF2-40B4-BE49-F238E27FC236}">
                    <a16:creationId xmlns:a16="http://schemas.microsoft.com/office/drawing/2014/main" id="{FB1D8D3D-D746-4665-9228-203975CEC044}"/>
                  </a:ext>
                </a:extLst>
              </p:cNvPr>
              <p:cNvSpPr/>
              <p:nvPr/>
            </p:nvSpPr>
            <p:spPr>
              <a:xfrm>
                <a:off x="2280425" y="2682250"/>
                <a:ext cx="157550" cy="155975"/>
              </a:xfrm>
              <a:custGeom>
                <a:avLst/>
                <a:gdLst/>
                <a:ahLst/>
                <a:cxnLst/>
                <a:rect l="l" t="t" r="r" b="b"/>
                <a:pathLst>
                  <a:path w="6302" h="6239" extrusionOk="0">
                    <a:moveTo>
                      <a:pt x="3182" y="662"/>
                    </a:moveTo>
                    <a:cubicBezTo>
                      <a:pt x="4506" y="662"/>
                      <a:pt x="5608" y="1764"/>
                      <a:pt x="5608" y="3088"/>
                    </a:cubicBezTo>
                    <a:cubicBezTo>
                      <a:pt x="5577" y="4442"/>
                      <a:pt x="4474" y="5545"/>
                      <a:pt x="3151" y="5545"/>
                    </a:cubicBezTo>
                    <a:cubicBezTo>
                      <a:pt x="2710" y="5545"/>
                      <a:pt x="2300" y="5419"/>
                      <a:pt x="1954" y="5230"/>
                    </a:cubicBezTo>
                    <a:cubicBezTo>
                      <a:pt x="1891" y="5198"/>
                      <a:pt x="1796" y="5198"/>
                      <a:pt x="1733" y="5198"/>
                    </a:cubicBezTo>
                    <a:lnTo>
                      <a:pt x="946" y="5388"/>
                    </a:lnTo>
                    <a:lnTo>
                      <a:pt x="1166" y="4663"/>
                    </a:lnTo>
                    <a:cubicBezTo>
                      <a:pt x="1198" y="4568"/>
                      <a:pt x="1166" y="4474"/>
                      <a:pt x="1135" y="4411"/>
                    </a:cubicBezTo>
                    <a:cubicBezTo>
                      <a:pt x="883" y="4001"/>
                      <a:pt x="725" y="3560"/>
                      <a:pt x="725" y="3088"/>
                    </a:cubicBezTo>
                    <a:cubicBezTo>
                      <a:pt x="725" y="1764"/>
                      <a:pt x="1828" y="662"/>
                      <a:pt x="3182" y="662"/>
                    </a:cubicBezTo>
                    <a:close/>
                    <a:moveTo>
                      <a:pt x="3151" y="0"/>
                    </a:moveTo>
                    <a:cubicBezTo>
                      <a:pt x="1418" y="0"/>
                      <a:pt x="32" y="1418"/>
                      <a:pt x="32" y="3088"/>
                    </a:cubicBezTo>
                    <a:cubicBezTo>
                      <a:pt x="32" y="3655"/>
                      <a:pt x="158" y="4159"/>
                      <a:pt x="410" y="4631"/>
                    </a:cubicBezTo>
                    <a:lnTo>
                      <a:pt x="32" y="5766"/>
                    </a:lnTo>
                    <a:cubicBezTo>
                      <a:pt x="0" y="5892"/>
                      <a:pt x="32" y="6018"/>
                      <a:pt x="95" y="6144"/>
                    </a:cubicBezTo>
                    <a:cubicBezTo>
                      <a:pt x="189" y="6207"/>
                      <a:pt x="315" y="6238"/>
                      <a:pt x="473" y="6238"/>
                    </a:cubicBezTo>
                    <a:lnTo>
                      <a:pt x="1765" y="5923"/>
                    </a:lnTo>
                    <a:cubicBezTo>
                      <a:pt x="2206" y="6175"/>
                      <a:pt x="2678" y="6238"/>
                      <a:pt x="3182" y="6238"/>
                    </a:cubicBezTo>
                    <a:cubicBezTo>
                      <a:pt x="4915" y="6238"/>
                      <a:pt x="6301" y="4820"/>
                      <a:pt x="6301" y="3151"/>
                    </a:cubicBezTo>
                    <a:cubicBezTo>
                      <a:pt x="6238" y="1418"/>
                      <a:pt x="4884" y="0"/>
                      <a:pt x="3151" y="0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8845;p83">
                <a:extLst>
                  <a:ext uri="{FF2B5EF4-FFF2-40B4-BE49-F238E27FC236}">
                    <a16:creationId xmlns:a16="http://schemas.microsoft.com/office/drawing/2014/main" id="{4E63481E-833D-466D-967E-311C77D39A96}"/>
                  </a:ext>
                </a:extLst>
              </p:cNvPr>
              <p:cNvSpPr/>
              <p:nvPr/>
            </p:nvSpPr>
            <p:spPr>
              <a:xfrm>
                <a:off x="2349725" y="2725550"/>
                <a:ext cx="18150" cy="17375"/>
              </a:xfrm>
              <a:custGeom>
                <a:avLst/>
                <a:gdLst/>
                <a:ahLst/>
                <a:cxnLst/>
                <a:rect l="l" t="t" r="r" b="b"/>
                <a:pathLst>
                  <a:path w="726" h="695" extrusionOk="0">
                    <a:moveTo>
                      <a:pt x="379" y="1"/>
                    </a:moveTo>
                    <a:cubicBezTo>
                      <a:pt x="158" y="1"/>
                      <a:pt x="1" y="158"/>
                      <a:pt x="1" y="348"/>
                    </a:cubicBezTo>
                    <a:cubicBezTo>
                      <a:pt x="1" y="537"/>
                      <a:pt x="158" y="694"/>
                      <a:pt x="379" y="694"/>
                    </a:cubicBezTo>
                    <a:cubicBezTo>
                      <a:pt x="568" y="694"/>
                      <a:pt x="725" y="537"/>
                      <a:pt x="725" y="348"/>
                    </a:cubicBezTo>
                    <a:cubicBezTo>
                      <a:pt x="725" y="158"/>
                      <a:pt x="568" y="1"/>
                      <a:pt x="379" y="1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8846;p83">
                <a:extLst>
                  <a:ext uri="{FF2B5EF4-FFF2-40B4-BE49-F238E27FC236}">
                    <a16:creationId xmlns:a16="http://schemas.microsoft.com/office/drawing/2014/main" id="{361DEAB2-272A-49FC-9B20-28E9E09F1417}"/>
                  </a:ext>
                </a:extLst>
              </p:cNvPr>
              <p:cNvSpPr/>
              <p:nvPr/>
            </p:nvSpPr>
            <p:spPr>
              <a:xfrm>
                <a:off x="2349725" y="2751550"/>
                <a:ext cx="18150" cy="5280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112" extrusionOk="0">
                    <a:moveTo>
                      <a:pt x="379" y="1"/>
                    </a:moveTo>
                    <a:cubicBezTo>
                      <a:pt x="158" y="1"/>
                      <a:pt x="1" y="158"/>
                      <a:pt x="1" y="379"/>
                    </a:cubicBezTo>
                    <a:lnTo>
                      <a:pt x="1" y="1733"/>
                    </a:lnTo>
                    <a:cubicBezTo>
                      <a:pt x="1" y="1954"/>
                      <a:pt x="158" y="2111"/>
                      <a:pt x="379" y="2111"/>
                    </a:cubicBezTo>
                    <a:cubicBezTo>
                      <a:pt x="568" y="2111"/>
                      <a:pt x="725" y="1954"/>
                      <a:pt x="725" y="1733"/>
                    </a:cubicBezTo>
                    <a:lnTo>
                      <a:pt x="725" y="379"/>
                    </a:lnTo>
                    <a:cubicBezTo>
                      <a:pt x="725" y="158"/>
                      <a:pt x="568" y="1"/>
                      <a:pt x="379" y="1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0E302852-9672-4740-8B52-985F10DC3C9F}"/>
              </a:ext>
            </a:extLst>
          </p:cNvPr>
          <p:cNvSpPr txBox="1"/>
          <p:nvPr/>
        </p:nvSpPr>
        <p:spPr>
          <a:xfrm>
            <a:off x="2049950" y="3642909"/>
            <a:ext cx="21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271E71"/>
                </a:solidFill>
                <a:latin typeface="Abadi Extra Light" panose="020B0204020104020204" pitchFamily="34" charset="0"/>
              </a:rPr>
              <a:t>Web dashboard.</a:t>
            </a:r>
          </a:p>
          <a:p>
            <a:r>
              <a:rPr lang="en-US" sz="1600" dirty="0">
                <a:solidFill>
                  <a:srgbClr val="271E71"/>
                </a:solidFill>
                <a:latin typeface="Abadi Extra Light" panose="020B0204020104020204" pitchFamily="34" charset="0"/>
              </a:rPr>
              <a:t>Reports &amp; analysis</a:t>
            </a:r>
            <a:endParaRPr lang="aa-ET" sz="1600" dirty="0">
              <a:solidFill>
                <a:srgbClr val="271E71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A72C28-66DA-4430-8856-C364F7B32112}"/>
              </a:ext>
            </a:extLst>
          </p:cNvPr>
          <p:cNvSpPr/>
          <p:nvPr/>
        </p:nvSpPr>
        <p:spPr>
          <a:xfrm>
            <a:off x="9421664" y="3641036"/>
            <a:ext cx="216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271E71"/>
                </a:solidFill>
                <a:latin typeface="Abadi Extra Light" panose="020B0204020104020204" pitchFamily="34" charset="0"/>
              </a:rPr>
              <a:t>Includes search, word completion, geo-coding, multimedia…</a:t>
            </a:r>
            <a:endParaRPr lang="de-DE" sz="1600" dirty="0">
              <a:solidFill>
                <a:srgbClr val="271E71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24" name="Google Shape;6671;p78">
            <a:extLst>
              <a:ext uri="{FF2B5EF4-FFF2-40B4-BE49-F238E27FC236}">
                <a16:creationId xmlns:a16="http://schemas.microsoft.com/office/drawing/2014/main" id="{9B79C63C-F2BC-4704-93BD-03A3FFA2F15F}"/>
              </a:ext>
            </a:extLst>
          </p:cNvPr>
          <p:cNvSpPr/>
          <p:nvPr/>
        </p:nvSpPr>
        <p:spPr>
          <a:xfrm>
            <a:off x="7435748" y="2654016"/>
            <a:ext cx="1001616" cy="769372"/>
          </a:xfrm>
          <a:custGeom>
            <a:avLst/>
            <a:gdLst/>
            <a:ahLst/>
            <a:cxnLst/>
            <a:rect l="l" t="t" r="r" b="b"/>
            <a:pathLst>
              <a:path w="11847" h="11752" extrusionOk="0">
                <a:moveTo>
                  <a:pt x="6039" y="2796"/>
                </a:moveTo>
                <a:cubicBezTo>
                  <a:pt x="6845" y="2796"/>
                  <a:pt x="7621" y="3116"/>
                  <a:pt x="8224" y="3718"/>
                </a:cubicBezTo>
                <a:cubicBezTo>
                  <a:pt x="8917" y="4411"/>
                  <a:pt x="9232" y="5356"/>
                  <a:pt x="9074" y="6396"/>
                </a:cubicBezTo>
                <a:cubicBezTo>
                  <a:pt x="8885" y="7688"/>
                  <a:pt x="7814" y="8759"/>
                  <a:pt x="6522" y="8948"/>
                </a:cubicBezTo>
                <a:cubicBezTo>
                  <a:pt x="6377" y="8962"/>
                  <a:pt x="6232" y="8970"/>
                  <a:pt x="6088" y="8970"/>
                </a:cubicBezTo>
                <a:cubicBezTo>
                  <a:pt x="5606" y="8970"/>
                  <a:pt x="5132" y="8883"/>
                  <a:pt x="4695" y="8664"/>
                </a:cubicBezTo>
                <a:lnTo>
                  <a:pt x="5231" y="8160"/>
                </a:lnTo>
                <a:cubicBezTo>
                  <a:pt x="5444" y="8249"/>
                  <a:pt x="5677" y="8288"/>
                  <a:pt x="5919" y="8288"/>
                </a:cubicBezTo>
                <a:cubicBezTo>
                  <a:pt x="6106" y="8288"/>
                  <a:pt x="6298" y="8265"/>
                  <a:pt x="6491" y="8223"/>
                </a:cubicBezTo>
                <a:cubicBezTo>
                  <a:pt x="6964" y="8160"/>
                  <a:pt x="7373" y="7908"/>
                  <a:pt x="7751" y="7562"/>
                </a:cubicBezTo>
                <a:cubicBezTo>
                  <a:pt x="8098" y="7215"/>
                  <a:pt x="8318" y="6774"/>
                  <a:pt x="8413" y="6301"/>
                </a:cubicBezTo>
                <a:cubicBezTo>
                  <a:pt x="8476" y="5797"/>
                  <a:pt x="8444" y="5293"/>
                  <a:pt x="8224" y="4821"/>
                </a:cubicBezTo>
                <a:cubicBezTo>
                  <a:pt x="8161" y="4695"/>
                  <a:pt x="8066" y="4663"/>
                  <a:pt x="7972" y="4600"/>
                </a:cubicBezTo>
                <a:cubicBezTo>
                  <a:pt x="7846" y="4600"/>
                  <a:pt x="7751" y="4600"/>
                  <a:pt x="7657" y="4695"/>
                </a:cubicBezTo>
                <a:lnTo>
                  <a:pt x="6806" y="5545"/>
                </a:lnTo>
                <a:cubicBezTo>
                  <a:pt x="6743" y="5608"/>
                  <a:pt x="6649" y="5640"/>
                  <a:pt x="6558" y="5640"/>
                </a:cubicBezTo>
                <a:cubicBezTo>
                  <a:pt x="6467" y="5640"/>
                  <a:pt x="6381" y="5608"/>
                  <a:pt x="6333" y="5545"/>
                </a:cubicBezTo>
                <a:cubicBezTo>
                  <a:pt x="6207" y="5419"/>
                  <a:pt x="6207" y="5199"/>
                  <a:pt x="6333" y="5073"/>
                </a:cubicBezTo>
                <a:lnTo>
                  <a:pt x="7184" y="4222"/>
                </a:lnTo>
                <a:cubicBezTo>
                  <a:pt x="7279" y="4128"/>
                  <a:pt x="7310" y="4033"/>
                  <a:pt x="7279" y="3907"/>
                </a:cubicBezTo>
                <a:cubicBezTo>
                  <a:pt x="7279" y="3781"/>
                  <a:pt x="7184" y="3718"/>
                  <a:pt x="7058" y="3655"/>
                </a:cubicBezTo>
                <a:cubicBezTo>
                  <a:pt x="6723" y="3499"/>
                  <a:pt x="6372" y="3437"/>
                  <a:pt x="6017" y="3437"/>
                </a:cubicBezTo>
                <a:cubicBezTo>
                  <a:pt x="5871" y="3437"/>
                  <a:pt x="5724" y="3448"/>
                  <a:pt x="5577" y="3466"/>
                </a:cubicBezTo>
                <a:cubicBezTo>
                  <a:pt x="5105" y="3561"/>
                  <a:pt x="4664" y="3781"/>
                  <a:pt x="4317" y="4128"/>
                </a:cubicBezTo>
                <a:cubicBezTo>
                  <a:pt x="3971" y="4506"/>
                  <a:pt x="3719" y="4915"/>
                  <a:pt x="3656" y="5388"/>
                </a:cubicBezTo>
                <a:cubicBezTo>
                  <a:pt x="3561" y="5829"/>
                  <a:pt x="3593" y="6270"/>
                  <a:pt x="3719" y="6648"/>
                </a:cubicBezTo>
                <a:lnTo>
                  <a:pt x="3214" y="7184"/>
                </a:lnTo>
                <a:cubicBezTo>
                  <a:pt x="2962" y="6648"/>
                  <a:pt x="2868" y="6018"/>
                  <a:pt x="2962" y="5388"/>
                </a:cubicBezTo>
                <a:cubicBezTo>
                  <a:pt x="3183" y="4096"/>
                  <a:pt x="4223" y="3025"/>
                  <a:pt x="5546" y="2836"/>
                </a:cubicBezTo>
                <a:cubicBezTo>
                  <a:pt x="5710" y="2809"/>
                  <a:pt x="5875" y="2796"/>
                  <a:pt x="6039" y="2796"/>
                </a:cubicBezTo>
                <a:close/>
                <a:moveTo>
                  <a:pt x="6428" y="757"/>
                </a:moveTo>
                <a:lnTo>
                  <a:pt x="6554" y="1261"/>
                </a:lnTo>
                <a:cubicBezTo>
                  <a:pt x="6585" y="1387"/>
                  <a:pt x="6680" y="1481"/>
                  <a:pt x="6838" y="1481"/>
                </a:cubicBezTo>
                <a:cubicBezTo>
                  <a:pt x="7468" y="1607"/>
                  <a:pt x="8003" y="1859"/>
                  <a:pt x="8539" y="2206"/>
                </a:cubicBezTo>
                <a:cubicBezTo>
                  <a:pt x="8586" y="2237"/>
                  <a:pt x="8641" y="2253"/>
                  <a:pt x="8700" y="2253"/>
                </a:cubicBezTo>
                <a:cubicBezTo>
                  <a:pt x="8759" y="2253"/>
                  <a:pt x="8822" y="2237"/>
                  <a:pt x="8885" y="2206"/>
                </a:cubicBezTo>
                <a:lnTo>
                  <a:pt x="9326" y="1922"/>
                </a:lnTo>
                <a:lnTo>
                  <a:pt x="9894" y="2521"/>
                </a:lnTo>
                <a:lnTo>
                  <a:pt x="9641" y="2962"/>
                </a:lnTo>
                <a:cubicBezTo>
                  <a:pt x="9547" y="3088"/>
                  <a:pt x="9547" y="3246"/>
                  <a:pt x="9641" y="3309"/>
                </a:cubicBezTo>
                <a:cubicBezTo>
                  <a:pt x="9988" y="3813"/>
                  <a:pt x="10209" y="4411"/>
                  <a:pt x="10335" y="5010"/>
                </a:cubicBezTo>
                <a:cubicBezTo>
                  <a:pt x="10366" y="5136"/>
                  <a:pt x="10461" y="5230"/>
                  <a:pt x="10587" y="5293"/>
                </a:cubicBezTo>
                <a:lnTo>
                  <a:pt x="11091" y="5388"/>
                </a:lnTo>
                <a:lnTo>
                  <a:pt x="11091" y="6301"/>
                </a:lnTo>
                <a:lnTo>
                  <a:pt x="11154" y="6301"/>
                </a:lnTo>
                <a:lnTo>
                  <a:pt x="10650" y="6428"/>
                </a:lnTo>
                <a:cubicBezTo>
                  <a:pt x="10524" y="6459"/>
                  <a:pt x="10429" y="6554"/>
                  <a:pt x="10429" y="6711"/>
                </a:cubicBezTo>
                <a:cubicBezTo>
                  <a:pt x="10303" y="7341"/>
                  <a:pt x="10051" y="7877"/>
                  <a:pt x="9704" y="8381"/>
                </a:cubicBezTo>
                <a:cubicBezTo>
                  <a:pt x="9641" y="8507"/>
                  <a:pt x="9641" y="8633"/>
                  <a:pt x="9704" y="8759"/>
                </a:cubicBezTo>
                <a:lnTo>
                  <a:pt x="9988" y="9168"/>
                </a:lnTo>
                <a:lnTo>
                  <a:pt x="9389" y="9767"/>
                </a:lnTo>
                <a:lnTo>
                  <a:pt x="8948" y="9483"/>
                </a:lnTo>
                <a:cubicBezTo>
                  <a:pt x="8901" y="9452"/>
                  <a:pt x="8838" y="9436"/>
                  <a:pt x="8775" y="9436"/>
                </a:cubicBezTo>
                <a:cubicBezTo>
                  <a:pt x="8712" y="9436"/>
                  <a:pt x="8649" y="9452"/>
                  <a:pt x="8602" y="9483"/>
                </a:cubicBezTo>
                <a:cubicBezTo>
                  <a:pt x="8098" y="9862"/>
                  <a:pt x="7499" y="10082"/>
                  <a:pt x="6901" y="10208"/>
                </a:cubicBezTo>
                <a:cubicBezTo>
                  <a:pt x="6806" y="10240"/>
                  <a:pt x="6680" y="10334"/>
                  <a:pt x="6649" y="10429"/>
                </a:cubicBezTo>
                <a:lnTo>
                  <a:pt x="6522" y="10964"/>
                </a:lnTo>
                <a:lnTo>
                  <a:pt x="5703" y="10964"/>
                </a:lnTo>
                <a:lnTo>
                  <a:pt x="5577" y="10429"/>
                </a:lnTo>
                <a:cubicBezTo>
                  <a:pt x="5546" y="10334"/>
                  <a:pt x="5451" y="10208"/>
                  <a:pt x="5294" y="10208"/>
                </a:cubicBezTo>
                <a:cubicBezTo>
                  <a:pt x="4758" y="10082"/>
                  <a:pt x="4223" y="9893"/>
                  <a:pt x="3750" y="9609"/>
                </a:cubicBezTo>
                <a:lnTo>
                  <a:pt x="4286" y="9105"/>
                </a:lnTo>
                <a:cubicBezTo>
                  <a:pt x="4821" y="9420"/>
                  <a:pt x="5451" y="9578"/>
                  <a:pt x="6113" y="9578"/>
                </a:cubicBezTo>
                <a:cubicBezTo>
                  <a:pt x="6333" y="9578"/>
                  <a:pt x="6522" y="9578"/>
                  <a:pt x="6712" y="9546"/>
                </a:cubicBezTo>
                <a:cubicBezTo>
                  <a:pt x="7499" y="9420"/>
                  <a:pt x="8224" y="9011"/>
                  <a:pt x="8759" y="8475"/>
                </a:cubicBezTo>
                <a:cubicBezTo>
                  <a:pt x="9326" y="7908"/>
                  <a:pt x="9704" y="7184"/>
                  <a:pt x="9831" y="6428"/>
                </a:cubicBezTo>
                <a:cubicBezTo>
                  <a:pt x="10020" y="5199"/>
                  <a:pt x="9641" y="4033"/>
                  <a:pt x="8759" y="3151"/>
                </a:cubicBezTo>
                <a:cubicBezTo>
                  <a:pt x="8046" y="2438"/>
                  <a:pt x="7089" y="2034"/>
                  <a:pt x="6074" y="2034"/>
                </a:cubicBezTo>
                <a:cubicBezTo>
                  <a:pt x="5878" y="2034"/>
                  <a:pt x="5681" y="2049"/>
                  <a:pt x="5483" y="2080"/>
                </a:cubicBezTo>
                <a:cubicBezTo>
                  <a:pt x="4695" y="2206"/>
                  <a:pt x="4002" y="2615"/>
                  <a:pt x="3435" y="3151"/>
                </a:cubicBezTo>
                <a:cubicBezTo>
                  <a:pt x="2899" y="3718"/>
                  <a:pt x="2490" y="4443"/>
                  <a:pt x="2395" y="5199"/>
                </a:cubicBezTo>
                <a:cubicBezTo>
                  <a:pt x="2269" y="6018"/>
                  <a:pt x="2427" y="6900"/>
                  <a:pt x="2805" y="7656"/>
                </a:cubicBezTo>
                <a:lnTo>
                  <a:pt x="2301" y="8160"/>
                </a:lnTo>
                <a:cubicBezTo>
                  <a:pt x="2017" y="7688"/>
                  <a:pt x="1828" y="7184"/>
                  <a:pt x="1702" y="6617"/>
                </a:cubicBezTo>
                <a:cubicBezTo>
                  <a:pt x="1671" y="6491"/>
                  <a:pt x="1608" y="6396"/>
                  <a:pt x="1482" y="6333"/>
                </a:cubicBezTo>
                <a:lnTo>
                  <a:pt x="978" y="6238"/>
                </a:lnTo>
                <a:lnTo>
                  <a:pt x="978" y="5388"/>
                </a:lnTo>
                <a:lnTo>
                  <a:pt x="1482" y="5293"/>
                </a:lnTo>
                <a:cubicBezTo>
                  <a:pt x="1608" y="5230"/>
                  <a:pt x="1702" y="5167"/>
                  <a:pt x="1702" y="5010"/>
                </a:cubicBezTo>
                <a:cubicBezTo>
                  <a:pt x="1828" y="4380"/>
                  <a:pt x="2080" y="3813"/>
                  <a:pt x="2427" y="3309"/>
                </a:cubicBezTo>
                <a:cubicBezTo>
                  <a:pt x="2490" y="3183"/>
                  <a:pt x="2490" y="3088"/>
                  <a:pt x="2427" y="2962"/>
                </a:cubicBezTo>
                <a:lnTo>
                  <a:pt x="2143" y="2521"/>
                </a:lnTo>
                <a:lnTo>
                  <a:pt x="2742" y="1922"/>
                </a:lnTo>
                <a:lnTo>
                  <a:pt x="3183" y="2206"/>
                </a:lnTo>
                <a:cubicBezTo>
                  <a:pt x="3230" y="2237"/>
                  <a:pt x="3293" y="2253"/>
                  <a:pt x="3356" y="2253"/>
                </a:cubicBezTo>
                <a:cubicBezTo>
                  <a:pt x="3419" y="2253"/>
                  <a:pt x="3482" y="2237"/>
                  <a:pt x="3530" y="2206"/>
                </a:cubicBezTo>
                <a:cubicBezTo>
                  <a:pt x="4034" y="1859"/>
                  <a:pt x="4632" y="1607"/>
                  <a:pt x="5231" y="1481"/>
                </a:cubicBezTo>
                <a:cubicBezTo>
                  <a:pt x="5325" y="1450"/>
                  <a:pt x="5451" y="1387"/>
                  <a:pt x="5483" y="1261"/>
                </a:cubicBezTo>
                <a:lnTo>
                  <a:pt x="5609" y="757"/>
                </a:lnTo>
                <a:close/>
                <a:moveTo>
                  <a:pt x="6239" y="4222"/>
                </a:moveTo>
                <a:lnTo>
                  <a:pt x="5766" y="4695"/>
                </a:lnTo>
                <a:cubicBezTo>
                  <a:pt x="5388" y="5073"/>
                  <a:pt x="5388" y="5766"/>
                  <a:pt x="5766" y="6144"/>
                </a:cubicBezTo>
                <a:cubicBezTo>
                  <a:pt x="5971" y="6349"/>
                  <a:pt x="6239" y="6451"/>
                  <a:pt x="6503" y="6451"/>
                </a:cubicBezTo>
                <a:cubicBezTo>
                  <a:pt x="6767" y="6451"/>
                  <a:pt x="7027" y="6349"/>
                  <a:pt x="7216" y="6144"/>
                </a:cubicBezTo>
                <a:lnTo>
                  <a:pt x="7688" y="5671"/>
                </a:lnTo>
                <a:cubicBezTo>
                  <a:pt x="7751" y="5860"/>
                  <a:pt x="7751" y="6081"/>
                  <a:pt x="7688" y="6238"/>
                </a:cubicBezTo>
                <a:cubicBezTo>
                  <a:pt x="7594" y="6900"/>
                  <a:pt x="7027" y="7436"/>
                  <a:pt x="6365" y="7562"/>
                </a:cubicBezTo>
                <a:cubicBezTo>
                  <a:pt x="6267" y="7588"/>
                  <a:pt x="6163" y="7600"/>
                  <a:pt x="6059" y="7600"/>
                </a:cubicBezTo>
                <a:cubicBezTo>
                  <a:pt x="5794" y="7600"/>
                  <a:pt x="5520" y="7526"/>
                  <a:pt x="5294" y="7436"/>
                </a:cubicBezTo>
                <a:cubicBezTo>
                  <a:pt x="5252" y="7415"/>
                  <a:pt x="5206" y="7404"/>
                  <a:pt x="5161" y="7404"/>
                </a:cubicBezTo>
                <a:cubicBezTo>
                  <a:pt x="5070" y="7404"/>
                  <a:pt x="4979" y="7446"/>
                  <a:pt x="4916" y="7530"/>
                </a:cubicBezTo>
                <a:lnTo>
                  <a:pt x="3908" y="8507"/>
                </a:lnTo>
                <a:lnTo>
                  <a:pt x="1450" y="10964"/>
                </a:lnTo>
                <a:cubicBezTo>
                  <a:pt x="1387" y="11011"/>
                  <a:pt x="1293" y="11035"/>
                  <a:pt x="1202" y="11035"/>
                </a:cubicBezTo>
                <a:cubicBezTo>
                  <a:pt x="1112" y="11035"/>
                  <a:pt x="1025" y="11011"/>
                  <a:pt x="978" y="10964"/>
                </a:cubicBezTo>
                <a:cubicBezTo>
                  <a:pt x="852" y="10838"/>
                  <a:pt x="852" y="10586"/>
                  <a:pt x="978" y="10492"/>
                </a:cubicBezTo>
                <a:lnTo>
                  <a:pt x="3403" y="8034"/>
                </a:lnTo>
                <a:lnTo>
                  <a:pt x="4380" y="7058"/>
                </a:lnTo>
                <a:cubicBezTo>
                  <a:pt x="4506" y="6932"/>
                  <a:pt x="4506" y="6774"/>
                  <a:pt x="4475" y="6648"/>
                </a:cubicBezTo>
                <a:cubicBezTo>
                  <a:pt x="4317" y="6333"/>
                  <a:pt x="4286" y="5955"/>
                  <a:pt x="4349" y="5608"/>
                </a:cubicBezTo>
                <a:cubicBezTo>
                  <a:pt x="4475" y="4915"/>
                  <a:pt x="5010" y="4380"/>
                  <a:pt x="5703" y="4254"/>
                </a:cubicBezTo>
                <a:cubicBezTo>
                  <a:pt x="5798" y="4254"/>
                  <a:pt x="5892" y="4222"/>
                  <a:pt x="6018" y="4222"/>
                </a:cubicBezTo>
                <a:close/>
                <a:moveTo>
                  <a:pt x="5262" y="1"/>
                </a:moveTo>
                <a:cubicBezTo>
                  <a:pt x="5105" y="1"/>
                  <a:pt x="4979" y="127"/>
                  <a:pt x="4947" y="284"/>
                </a:cubicBezTo>
                <a:lnTo>
                  <a:pt x="4790" y="883"/>
                </a:lnTo>
                <a:cubicBezTo>
                  <a:pt x="4223" y="977"/>
                  <a:pt x="3719" y="1229"/>
                  <a:pt x="3214" y="1513"/>
                </a:cubicBezTo>
                <a:lnTo>
                  <a:pt x="2710" y="1198"/>
                </a:lnTo>
                <a:cubicBezTo>
                  <a:pt x="2652" y="1154"/>
                  <a:pt x="2580" y="1130"/>
                  <a:pt x="2507" y="1130"/>
                </a:cubicBezTo>
                <a:cubicBezTo>
                  <a:pt x="2422" y="1130"/>
                  <a:pt x="2337" y="1162"/>
                  <a:pt x="2269" y="1229"/>
                </a:cubicBezTo>
                <a:lnTo>
                  <a:pt x="1293" y="2206"/>
                </a:lnTo>
                <a:cubicBezTo>
                  <a:pt x="1167" y="2332"/>
                  <a:pt x="1167" y="2489"/>
                  <a:pt x="1230" y="2647"/>
                </a:cubicBezTo>
                <a:lnTo>
                  <a:pt x="1545" y="3151"/>
                </a:lnTo>
                <a:cubicBezTo>
                  <a:pt x="1230" y="3624"/>
                  <a:pt x="1041" y="4128"/>
                  <a:pt x="915" y="4726"/>
                </a:cubicBezTo>
                <a:lnTo>
                  <a:pt x="348" y="4884"/>
                </a:lnTo>
                <a:cubicBezTo>
                  <a:pt x="190" y="4915"/>
                  <a:pt x="64" y="5041"/>
                  <a:pt x="64" y="5199"/>
                </a:cubicBezTo>
                <a:lnTo>
                  <a:pt x="64" y="6585"/>
                </a:lnTo>
                <a:cubicBezTo>
                  <a:pt x="64" y="6743"/>
                  <a:pt x="190" y="6869"/>
                  <a:pt x="348" y="6900"/>
                </a:cubicBezTo>
                <a:lnTo>
                  <a:pt x="915" y="7058"/>
                </a:lnTo>
                <a:cubicBezTo>
                  <a:pt x="1041" y="7656"/>
                  <a:pt x="1324" y="8223"/>
                  <a:pt x="1639" y="8696"/>
                </a:cubicBezTo>
                <a:lnTo>
                  <a:pt x="379" y="9956"/>
                </a:lnTo>
                <a:cubicBezTo>
                  <a:pt x="1" y="10366"/>
                  <a:pt x="1" y="11027"/>
                  <a:pt x="379" y="11437"/>
                </a:cubicBezTo>
                <a:cubicBezTo>
                  <a:pt x="584" y="11626"/>
                  <a:pt x="852" y="11720"/>
                  <a:pt x="1115" y="11720"/>
                </a:cubicBezTo>
                <a:cubicBezTo>
                  <a:pt x="1379" y="11720"/>
                  <a:pt x="1639" y="11626"/>
                  <a:pt x="1828" y="11437"/>
                </a:cubicBezTo>
                <a:lnTo>
                  <a:pt x="3088" y="10177"/>
                </a:lnTo>
                <a:cubicBezTo>
                  <a:pt x="3624" y="10523"/>
                  <a:pt x="4160" y="10744"/>
                  <a:pt x="4758" y="10870"/>
                </a:cubicBezTo>
                <a:lnTo>
                  <a:pt x="4916" y="11468"/>
                </a:lnTo>
                <a:cubicBezTo>
                  <a:pt x="4947" y="11626"/>
                  <a:pt x="5073" y="11752"/>
                  <a:pt x="5231" y="11752"/>
                </a:cubicBezTo>
                <a:lnTo>
                  <a:pt x="6585" y="11752"/>
                </a:lnTo>
                <a:cubicBezTo>
                  <a:pt x="6775" y="11752"/>
                  <a:pt x="6869" y="11626"/>
                  <a:pt x="6932" y="11468"/>
                </a:cubicBezTo>
                <a:lnTo>
                  <a:pt x="7090" y="10870"/>
                </a:lnTo>
                <a:cubicBezTo>
                  <a:pt x="7625" y="10744"/>
                  <a:pt x="8129" y="10523"/>
                  <a:pt x="8665" y="10240"/>
                </a:cubicBezTo>
                <a:lnTo>
                  <a:pt x="9169" y="10555"/>
                </a:lnTo>
                <a:cubicBezTo>
                  <a:pt x="9227" y="10599"/>
                  <a:pt x="9299" y="10622"/>
                  <a:pt x="9372" y="10622"/>
                </a:cubicBezTo>
                <a:cubicBezTo>
                  <a:pt x="9457" y="10622"/>
                  <a:pt x="9542" y="10591"/>
                  <a:pt x="9610" y="10523"/>
                </a:cubicBezTo>
                <a:lnTo>
                  <a:pt x="10587" y="9546"/>
                </a:lnTo>
                <a:cubicBezTo>
                  <a:pt x="10713" y="9420"/>
                  <a:pt x="10713" y="9263"/>
                  <a:pt x="10618" y="9105"/>
                </a:cubicBezTo>
                <a:lnTo>
                  <a:pt x="10303" y="8601"/>
                </a:lnTo>
                <a:cubicBezTo>
                  <a:pt x="10618" y="8129"/>
                  <a:pt x="10807" y="7593"/>
                  <a:pt x="10933" y="7026"/>
                </a:cubicBezTo>
                <a:lnTo>
                  <a:pt x="11532" y="6869"/>
                </a:lnTo>
                <a:cubicBezTo>
                  <a:pt x="11689" y="6806"/>
                  <a:pt x="11784" y="6711"/>
                  <a:pt x="11784" y="6554"/>
                </a:cubicBezTo>
                <a:lnTo>
                  <a:pt x="11784" y="5167"/>
                </a:lnTo>
                <a:cubicBezTo>
                  <a:pt x="11847" y="5041"/>
                  <a:pt x="11721" y="4915"/>
                  <a:pt x="11563" y="4884"/>
                </a:cubicBezTo>
                <a:lnTo>
                  <a:pt x="10965" y="4726"/>
                </a:lnTo>
                <a:cubicBezTo>
                  <a:pt x="10839" y="4191"/>
                  <a:pt x="10618" y="3655"/>
                  <a:pt x="10335" y="3151"/>
                </a:cubicBezTo>
                <a:lnTo>
                  <a:pt x="10650" y="2647"/>
                </a:lnTo>
                <a:cubicBezTo>
                  <a:pt x="10744" y="2521"/>
                  <a:pt x="10744" y="2332"/>
                  <a:pt x="10618" y="2206"/>
                </a:cubicBezTo>
                <a:lnTo>
                  <a:pt x="9641" y="1229"/>
                </a:lnTo>
                <a:cubicBezTo>
                  <a:pt x="9574" y="1162"/>
                  <a:pt x="9497" y="1130"/>
                  <a:pt x="9417" y="1130"/>
                </a:cubicBezTo>
                <a:cubicBezTo>
                  <a:pt x="9347" y="1130"/>
                  <a:pt x="9274" y="1154"/>
                  <a:pt x="9200" y="1198"/>
                </a:cubicBezTo>
                <a:lnTo>
                  <a:pt x="8696" y="1513"/>
                </a:lnTo>
                <a:cubicBezTo>
                  <a:pt x="8224" y="1198"/>
                  <a:pt x="7720" y="977"/>
                  <a:pt x="7121" y="883"/>
                </a:cubicBezTo>
                <a:lnTo>
                  <a:pt x="6964" y="284"/>
                </a:lnTo>
                <a:cubicBezTo>
                  <a:pt x="6932" y="127"/>
                  <a:pt x="6806" y="1"/>
                  <a:pt x="6649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endParaRPr sz="1183"/>
          </a:p>
        </p:txBody>
      </p:sp>
    </p:spTree>
    <p:extLst>
      <p:ext uri="{BB962C8B-B14F-4D97-AF65-F5344CB8AC3E}">
        <p14:creationId xmlns:p14="http://schemas.microsoft.com/office/powerpoint/2010/main" val="1420833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D705927-2B97-4A4E-AC79-69148B7C7DE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latin typeface="Abadi Extra Light" panose="020B0204020104020204" pitchFamily="34" charset="0"/>
              </a:rPr>
              <a:t>Some of our customers</a:t>
            </a:r>
            <a:endParaRPr lang="he-IL" dirty="0">
              <a:latin typeface="Abadi Extra Light" panose="020B0204020104020204" pitchFamily="34" charset="0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BC14ECC-657A-43B5-AFEB-492E7234A96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82" b="33726"/>
          <a:stretch/>
        </p:blipFill>
        <p:spPr>
          <a:xfrm>
            <a:off x="8171736" y="3534245"/>
            <a:ext cx="2207452" cy="6797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B90827-0411-40DA-B57F-0567B894CC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787" b="29362"/>
          <a:stretch/>
        </p:blipFill>
        <p:spPr>
          <a:xfrm>
            <a:off x="3675055" y="2831236"/>
            <a:ext cx="2420945" cy="4348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91B4DF-A4E8-48FC-BF5B-D566C3A24E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6727" y="1681474"/>
            <a:ext cx="2070018" cy="6684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310D692-A3EB-48E0-8517-1F5D33DFBC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4542" y="4119295"/>
            <a:ext cx="1407449" cy="4572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B3F2FD-332B-4474-95AF-DBD0ECBC14E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6441" t="24955" r="37416" b="23710"/>
          <a:stretch/>
        </p:blipFill>
        <p:spPr>
          <a:xfrm>
            <a:off x="1922120" y="1480301"/>
            <a:ext cx="695145" cy="13650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214513-8D67-4605-B388-09EAFABDE2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9273" y="5554031"/>
            <a:ext cx="2123356" cy="67561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13387D0-6C4C-496F-BB43-8A3C3EF68F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69692" y="4119295"/>
            <a:ext cx="1661021" cy="67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266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DDC7B-C236-4741-9322-E98153E013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9108" y="1563190"/>
            <a:ext cx="8518689" cy="1865810"/>
          </a:xfrm>
        </p:spPr>
        <p:txBody>
          <a:bodyPr>
            <a:noAutofit/>
          </a:bodyPr>
          <a:lstStyle/>
          <a:p>
            <a:r>
              <a:rPr lang="en-GB" dirty="0">
                <a:latin typeface="Abadi Extra Light" panose="020B0204020104020204" pitchFamily="34" charset="0"/>
              </a:rPr>
              <a:t>Thank you, </a:t>
            </a:r>
            <a:br>
              <a:rPr lang="en-GB" dirty="0">
                <a:latin typeface="Abadi Extra Light" panose="020B0204020104020204" pitchFamily="34" charset="0"/>
              </a:rPr>
            </a:br>
            <a:r>
              <a:rPr lang="en-GB" dirty="0">
                <a:latin typeface="Abadi Extra Light" panose="020B0204020104020204" pitchFamily="34" charset="0"/>
              </a:rPr>
              <a:t>Your </a:t>
            </a:r>
            <a:r>
              <a:rPr lang="en-GB" dirty="0" err="1">
                <a:latin typeface="Abadi Extra Light" panose="020B0204020104020204" pitchFamily="34" charset="0"/>
              </a:rPr>
              <a:t>Cellesense</a:t>
            </a:r>
            <a:r>
              <a:rPr lang="en-GB" dirty="0">
                <a:latin typeface="Abadi Extra Light" panose="020B0204020104020204" pitchFamily="34" charset="0"/>
              </a:rPr>
              <a:t> Team</a:t>
            </a:r>
            <a:endParaRPr lang="de-DE" dirty="0">
              <a:latin typeface="Abadi Extra Light" panose="020B0204020104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6E024E-686F-4C50-A6C6-4F8FB5B463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200" dirty="0">
                <a:latin typeface="Abadi Extra Light" panose="020B0204020104020204" pitchFamily="34" charset="0"/>
                <a:cs typeface="Aharoni" panose="02010803020104030203" pitchFamily="2" charset="-79"/>
              </a:rPr>
              <a:t>P</a:t>
            </a:r>
            <a:r>
              <a:rPr lang="en-US" sz="3200" dirty="0" err="1">
                <a:latin typeface="Abadi Extra Light" panose="020B0204020104020204" pitchFamily="34" charset="0"/>
                <a:cs typeface="Aharoni" panose="02010803020104030203" pitchFamily="2" charset="-79"/>
              </a:rPr>
              <a:t>owerful</a:t>
            </a:r>
            <a:r>
              <a:rPr lang="en-US" sz="3200" dirty="0">
                <a:latin typeface="Abadi Extra Light" panose="020B0204020104020204" pitchFamily="34" charset="0"/>
                <a:cs typeface="Aharoni" panose="02010803020104030203" pitchFamily="2" charset="-79"/>
              </a:rPr>
              <a:t> Apps – Super Easy</a:t>
            </a:r>
            <a:endParaRPr lang="de-DE" sz="3200" dirty="0">
              <a:latin typeface="Abadi Extra Light" panose="020B0204020104020204" pitchFamily="34" charset="0"/>
              <a:cs typeface="Aharoni" panose="02010803020104030203" pitchFamily="2" charset="-79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ED72F4-30BC-4115-BC6E-8606E34829EE}"/>
              </a:ext>
            </a:extLst>
          </p:cNvPr>
          <p:cNvSpPr/>
          <p:nvPr/>
        </p:nvSpPr>
        <p:spPr>
          <a:xfrm>
            <a:off x="3316433" y="4293047"/>
            <a:ext cx="5688000" cy="113691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lnSpc>
                <a:spcPts val="2800"/>
              </a:lnSpc>
              <a:defRPr/>
            </a:pPr>
            <a:r>
              <a:rPr lang="en-US" dirty="0">
                <a:latin typeface="Avenir Next LT Pro" panose="020B0504020202020204" pitchFamily="34" charset="0"/>
                <a:cs typeface="Heebo" panose="00000500000000000000" pitchFamily="2" charset="-79"/>
                <a:hlinkClick r:id="rId2"/>
              </a:rPr>
              <a:t>sarid@cellesense.com</a:t>
            </a:r>
            <a:endParaRPr lang="en-US" dirty="0">
              <a:latin typeface="Avenir Next LT Pro" panose="020B0504020202020204" pitchFamily="34" charset="0"/>
              <a:cs typeface="Heebo" panose="00000500000000000000" pitchFamily="2" charset="-79"/>
            </a:endParaRPr>
          </a:p>
          <a:p>
            <a:pPr lvl="0" algn="ctr">
              <a:lnSpc>
                <a:spcPts val="2800"/>
              </a:lnSpc>
              <a:defRPr/>
            </a:pPr>
            <a:r>
              <a:rPr lang="en-US" dirty="0">
                <a:latin typeface="Avenir Next LT Pro" panose="020B0504020202020204" pitchFamily="34" charset="0"/>
                <a:cs typeface="Heebo" panose="00000500000000000000" pitchFamily="2" charset="-79"/>
              </a:rPr>
              <a:t>+972 3 604 3350</a:t>
            </a:r>
          </a:p>
          <a:p>
            <a:pPr lvl="0" algn="ctr">
              <a:lnSpc>
                <a:spcPts val="2800"/>
              </a:lnSpc>
              <a:defRPr/>
            </a:pPr>
            <a:r>
              <a:rPr lang="en-US" dirty="0">
                <a:latin typeface="Avenir Next LT Pro" panose="020B0504020202020204" pitchFamily="34" charset="0"/>
                <a:cs typeface="Heebo" panose="00000500000000000000" pitchFamily="2" charset="-79"/>
              </a:rPr>
              <a:t>+ 972 544 368 961</a:t>
            </a:r>
          </a:p>
        </p:txBody>
      </p:sp>
    </p:spTree>
    <p:extLst>
      <p:ext uri="{BB962C8B-B14F-4D97-AF65-F5344CB8AC3E}">
        <p14:creationId xmlns:p14="http://schemas.microsoft.com/office/powerpoint/2010/main" val="1469795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1475</TotalTime>
  <Words>461</Words>
  <Application>Microsoft Office PowerPoint</Application>
  <PresentationFormat>Widescreen</PresentationFormat>
  <Paragraphs>71</Paragraphs>
  <Slides>12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Abadi Extra Light</vt:lpstr>
      <vt:lpstr>Arial</vt:lpstr>
      <vt:lpstr>Avenir Next LT Pro</vt:lpstr>
      <vt:lpstr>Calibri</vt:lpstr>
      <vt:lpstr>Calibri Light</vt:lpstr>
      <vt:lpstr>Office Theme</vt:lpstr>
      <vt:lpstr>PowerPoint Presentation</vt:lpstr>
      <vt:lpstr>Create an app directly from your flowchart</vt:lpstr>
      <vt:lpstr>Simple or Complex – Drag-On Flow can do it</vt:lpstr>
      <vt:lpstr>How does it work?</vt:lpstr>
      <vt:lpstr>How do you build an application?</vt:lpstr>
      <vt:lpstr>Advantages</vt:lpstr>
      <vt:lpstr>Advantages (2)</vt:lpstr>
      <vt:lpstr>Use cases</vt:lpstr>
      <vt:lpstr>The offering</vt:lpstr>
      <vt:lpstr>IT offering</vt:lpstr>
      <vt:lpstr>Some of our customers</vt:lpstr>
      <vt:lpstr>Thank you,  Your Cellesense Team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Nahi Nachmani</dc:creator>
  <cp:lastModifiedBy>Sarid</cp:lastModifiedBy>
  <cp:revision>224</cp:revision>
  <cp:lastPrinted>2020-10-27T14:12:41Z</cp:lastPrinted>
  <dcterms:created xsi:type="dcterms:W3CDTF">2020-10-21T04:15:01Z</dcterms:created>
  <dcterms:modified xsi:type="dcterms:W3CDTF">2021-07-29T11:28:53Z</dcterms:modified>
</cp:coreProperties>
</file>